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4.xml" ContentType="application/vnd.openxmlformats-officedocument.themeOverr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5.xml" ContentType="application/vnd.openxmlformats-officedocument.themeOverride+xml"/>
  <Override PartName="/ppt/theme/themeOverride6.xml" ContentType="application/vnd.openxmlformats-officedocument.themeOverr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heme/themeOverride7.xml" ContentType="application/vnd.openxmlformats-officedocument.themeOverr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heme/themeOverride8.xml" ContentType="application/vnd.openxmlformats-officedocument.themeOverr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heme/themeOverride9.xml" ContentType="application/vnd.openxmlformats-officedocument.themeOverr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heme/themeOverride10.xml" ContentType="application/vnd.openxmlformats-officedocument.themeOverr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heme/themeOverride11.xml" ContentType="application/vnd.openxmlformats-officedocument.themeOverr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heme/themeOverride12.xml" ContentType="application/vnd.openxmlformats-officedocument.themeOverride+xml"/>
  <Override PartName="/ppt/theme/themeOverride13.xml" ContentType="application/vnd.openxmlformats-officedocument.themeOverr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heme/themeOverride14.xml" ContentType="application/vnd.openxmlformats-officedocument.themeOverr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heme/themeOverride15.xml" ContentType="application/vnd.openxmlformats-officedocument.themeOverr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heme/themeOverride16.xml" ContentType="application/vnd.openxmlformats-officedocument.themeOverr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heme/themeOverride17.xml" ContentType="application/vnd.openxmlformats-officedocument.themeOverr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theme/themeOverride18.xml" ContentType="application/vnd.openxmlformats-officedocument.themeOverr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theme/themeOverride19.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16" r:id="rId6"/>
    <p:sldId id="314" r:id="rId7"/>
    <p:sldId id="311" r:id="rId8"/>
    <p:sldId id="312" r:id="rId9"/>
    <p:sldId id="358" r:id="rId10"/>
    <p:sldId id="342" r:id="rId11"/>
    <p:sldId id="352" r:id="rId12"/>
    <p:sldId id="319" r:id="rId13"/>
    <p:sldId id="321" r:id="rId14"/>
    <p:sldId id="322" r:id="rId15"/>
    <p:sldId id="328" r:id="rId16"/>
    <p:sldId id="329" r:id="rId17"/>
    <p:sldId id="330" r:id="rId18"/>
    <p:sldId id="331" r:id="rId19"/>
    <p:sldId id="332" r:id="rId20"/>
    <p:sldId id="333" r:id="rId21"/>
    <p:sldId id="336" r:id="rId22"/>
    <p:sldId id="339" r:id="rId23"/>
    <p:sldId id="325" r:id="rId24"/>
    <p:sldId id="340" r:id="rId25"/>
    <p:sldId id="341" r:id="rId26"/>
    <p:sldId id="345" r:id="rId27"/>
    <p:sldId id="327" r:id="rId28"/>
    <p:sldId id="349" r:id="rId29"/>
    <p:sldId id="350" r:id="rId30"/>
    <p:sldId id="355" r:id="rId31"/>
    <p:sldId id="356" r:id="rId32"/>
    <p:sldId id="357" r:id="rId33"/>
    <p:sldId id="353"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CA2A49-1EE4-4E42-80AA-73C46BD35B23}" v="3769" dt="2020-11-06T11:04:17.758"/>
    <p1510:client id="{A5241951-45A4-7CD8-FABE-5E56EAD990AA}" v="602" dt="2020-11-06T13:43:14.607"/>
    <p1510:client id="{DBAD5B92-0B83-BB14-3BC3-D2173A43E11A}" v="537" dt="2020-11-12T13:09:11.3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p:scale>
          <a:sx n="100" d="100"/>
          <a:sy n="100" d="100"/>
        </p:scale>
        <p:origin x="5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diagrams/_rels/data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53.svg"/></Relationships>
</file>

<file path=ppt/diagrams/_rels/data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svg"/><Relationship Id="rId1" Type="http://schemas.openxmlformats.org/officeDocument/2006/relationships/image" Target="../media/image54.png"/><Relationship Id="rId4" Type="http://schemas.openxmlformats.org/officeDocument/2006/relationships/image" Target="../media/image57.svg"/></Relationships>
</file>

<file path=ppt/diagrams/_rels/data12.xml.rels><?xml version="1.0" encoding="UTF-8" standalone="yes"?>
<Relationships xmlns="http://schemas.openxmlformats.org/package/2006/relationships"><Relationship Id="rId2" Type="http://schemas.openxmlformats.org/officeDocument/2006/relationships/image" Target="../media/image55.svg"/><Relationship Id="rId1" Type="http://schemas.openxmlformats.org/officeDocument/2006/relationships/image" Target="../media/image54.png"/></Relationships>
</file>

<file path=ppt/diagrams/_rels/data14.xml.rels><?xml version="1.0" encoding="UTF-8" standalone="yes"?>
<Relationships xmlns="http://schemas.openxmlformats.org/package/2006/relationships"><Relationship Id="rId2" Type="http://schemas.openxmlformats.org/officeDocument/2006/relationships/image" Target="../media/image51.svg"/><Relationship Id="rId1" Type="http://schemas.openxmlformats.org/officeDocument/2006/relationships/image" Target="../media/image50.png"/></Relationships>
</file>

<file path=ppt/diagrams/_rels/data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ata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diagrams/_rels/data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4" Type="http://schemas.openxmlformats.org/officeDocument/2006/relationships/image" Target="../media/image31.svg"/></Relationships>
</file>

<file path=ppt/diagrams/_rels/data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4" Type="http://schemas.openxmlformats.org/officeDocument/2006/relationships/image" Target="../media/image51.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53.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svg"/><Relationship Id="rId1" Type="http://schemas.openxmlformats.org/officeDocument/2006/relationships/image" Target="../media/image54.png"/><Relationship Id="rId4" Type="http://schemas.openxmlformats.org/officeDocument/2006/relationships/image" Target="../media/image57.svg"/></Relationships>
</file>

<file path=ppt/diagrams/_rels/drawing12.xml.rels><?xml version="1.0" encoding="UTF-8" standalone="yes"?>
<Relationships xmlns="http://schemas.openxmlformats.org/package/2006/relationships"><Relationship Id="rId2" Type="http://schemas.openxmlformats.org/officeDocument/2006/relationships/image" Target="../media/image55.svg"/><Relationship Id="rId1" Type="http://schemas.openxmlformats.org/officeDocument/2006/relationships/image" Target="../media/image54.png"/></Relationships>
</file>

<file path=ppt/diagrams/_rels/drawing14.xml.rels><?xml version="1.0" encoding="UTF-8" standalone="yes"?>
<Relationships xmlns="http://schemas.openxmlformats.org/package/2006/relationships"><Relationship Id="rId2" Type="http://schemas.openxmlformats.org/officeDocument/2006/relationships/image" Target="../media/image51.svg"/><Relationship Id="rId1" Type="http://schemas.openxmlformats.org/officeDocument/2006/relationships/image" Target="../media/image5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diagrams/_rels/drawing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4" Type="http://schemas.openxmlformats.org/officeDocument/2006/relationships/image" Target="../media/image31.svg"/></Relationships>
</file>

<file path=ppt/diagrams/_rels/drawing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4" Type="http://schemas.openxmlformats.org/officeDocument/2006/relationships/image" Target="../media/image51.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094B74-8D09-4903-8059-47F3A6C03279}" type="doc">
      <dgm:prSet loTypeId="urn:microsoft.com/office/officeart/2017/3/layout/HorizontalPathTimeline" loCatId="process" qsTypeId="urn:microsoft.com/office/officeart/2005/8/quickstyle/simple4" qsCatId="simple" csTypeId="urn:microsoft.com/office/officeart/2005/8/colors/colorful2" csCatId="colorful" phldr="1"/>
      <dgm:spPr/>
      <dgm:t>
        <a:bodyPr/>
        <a:lstStyle/>
        <a:p>
          <a:endParaRPr lang="en-US"/>
        </a:p>
      </dgm:t>
    </dgm:pt>
    <dgm:pt modelId="{42C2D73C-E619-4F8C-894D-F8059D1237E5}">
      <dgm:prSet/>
      <dgm:spPr/>
      <dgm:t>
        <a:bodyPr/>
        <a:lstStyle/>
        <a:p>
          <a:pPr>
            <a:defRPr b="1"/>
          </a:pPr>
          <a:r>
            <a:rPr lang="en-US"/>
            <a:t>2014</a:t>
          </a:r>
        </a:p>
      </dgm:t>
    </dgm:pt>
    <dgm:pt modelId="{3EF74B83-6434-4DED-BE3E-987AA26EFD7A}" type="parTrans" cxnId="{DAC98B67-75F7-43D9-A7AE-C7A1EFCDFF7A}">
      <dgm:prSet/>
      <dgm:spPr/>
      <dgm:t>
        <a:bodyPr/>
        <a:lstStyle/>
        <a:p>
          <a:endParaRPr lang="en-US"/>
        </a:p>
      </dgm:t>
    </dgm:pt>
    <dgm:pt modelId="{B506EEF0-6E9A-41C1-B92B-4B642BF9A055}" type="sibTrans" cxnId="{DAC98B67-75F7-43D9-A7AE-C7A1EFCDFF7A}">
      <dgm:prSet/>
      <dgm:spPr/>
      <dgm:t>
        <a:bodyPr/>
        <a:lstStyle/>
        <a:p>
          <a:endParaRPr lang="en-US"/>
        </a:p>
      </dgm:t>
    </dgm:pt>
    <dgm:pt modelId="{11045A3A-C89C-4FFD-A2FE-303D80B35D9E}">
      <dgm:prSet/>
      <dgm:spPr/>
      <dgm:t>
        <a:bodyPr/>
        <a:lstStyle/>
        <a:p>
          <a:r>
            <a:rPr lang="en-US"/>
            <a:t>Amazon </a:t>
          </a:r>
          <a:r>
            <a:rPr lang="en-US">
              <a:latin typeface="Goudy Old Style"/>
            </a:rPr>
            <a:t>AWS Lambda "re</a:t>
          </a:r>
          <a:r>
            <a:rPr lang="en-US"/>
            <a:t>:Invent</a:t>
          </a:r>
          <a:r>
            <a:rPr lang="en-US">
              <a:latin typeface="Goudy Old Style"/>
            </a:rPr>
            <a:t>"</a:t>
          </a:r>
          <a:endParaRPr lang="en-US"/>
        </a:p>
      </dgm:t>
    </dgm:pt>
    <dgm:pt modelId="{6EEADF53-DCA0-4F7B-BF7D-675FC31BF9DB}" type="parTrans" cxnId="{22D60937-2F26-420D-849D-D11F5A982E7B}">
      <dgm:prSet/>
      <dgm:spPr/>
      <dgm:t>
        <a:bodyPr/>
        <a:lstStyle/>
        <a:p>
          <a:endParaRPr lang="en-US"/>
        </a:p>
      </dgm:t>
    </dgm:pt>
    <dgm:pt modelId="{7AA11D4F-7F99-42FB-96DF-A838ACD025EA}" type="sibTrans" cxnId="{22D60937-2F26-420D-849D-D11F5A982E7B}">
      <dgm:prSet/>
      <dgm:spPr/>
      <dgm:t>
        <a:bodyPr/>
        <a:lstStyle/>
        <a:p>
          <a:endParaRPr lang="en-US"/>
        </a:p>
      </dgm:t>
    </dgm:pt>
    <dgm:pt modelId="{EB4EBD38-7EF2-46A4-96A3-B8C6915E8528}">
      <dgm:prSet/>
      <dgm:spPr/>
      <dgm:t>
        <a:bodyPr/>
        <a:lstStyle/>
        <a:p>
          <a:r>
            <a:rPr lang="en-US">
              <a:latin typeface="Goudy Old Style"/>
            </a:rPr>
            <a:t>Galactic Fog Gestalt Laser</a:t>
          </a:r>
          <a:endParaRPr lang="en-US"/>
        </a:p>
      </dgm:t>
    </dgm:pt>
    <dgm:pt modelId="{EBBCF422-E952-49B5-BE0A-0E7F26C7375B}" type="parTrans" cxnId="{1C5EC847-E368-4C78-AD4E-E7FEB508A3E3}">
      <dgm:prSet/>
      <dgm:spPr/>
      <dgm:t>
        <a:bodyPr/>
        <a:lstStyle/>
        <a:p>
          <a:endParaRPr lang="en-US"/>
        </a:p>
      </dgm:t>
    </dgm:pt>
    <dgm:pt modelId="{3F73B497-011F-41F3-9858-17C5643FBFA1}" type="sibTrans" cxnId="{1C5EC847-E368-4C78-AD4E-E7FEB508A3E3}">
      <dgm:prSet/>
      <dgm:spPr/>
      <dgm:t>
        <a:bodyPr/>
        <a:lstStyle/>
        <a:p>
          <a:endParaRPr lang="en-US"/>
        </a:p>
      </dgm:t>
    </dgm:pt>
    <dgm:pt modelId="{8E644B37-648B-4FC2-B1D3-69C5BD294CFF}">
      <dgm:prSet/>
      <dgm:spPr/>
      <dgm:t>
        <a:bodyPr/>
        <a:lstStyle/>
        <a:p>
          <a:pPr>
            <a:defRPr b="1"/>
          </a:pPr>
          <a:r>
            <a:rPr lang="en-US"/>
            <a:t>2016</a:t>
          </a:r>
        </a:p>
      </dgm:t>
    </dgm:pt>
    <dgm:pt modelId="{CA59C023-9E26-408C-9313-3BF4B58FF925}" type="parTrans" cxnId="{CB42EB5E-8A82-4424-81D3-781AD9B40C9C}">
      <dgm:prSet/>
      <dgm:spPr/>
      <dgm:t>
        <a:bodyPr/>
        <a:lstStyle/>
        <a:p>
          <a:endParaRPr lang="en-US"/>
        </a:p>
      </dgm:t>
    </dgm:pt>
    <dgm:pt modelId="{F86C5791-9803-4D80-B284-C95416BD2AE1}" type="sibTrans" cxnId="{CB42EB5E-8A82-4424-81D3-781AD9B40C9C}">
      <dgm:prSet/>
      <dgm:spPr/>
      <dgm:t>
        <a:bodyPr/>
        <a:lstStyle/>
        <a:p>
          <a:endParaRPr lang="en-US"/>
        </a:p>
      </dgm:t>
    </dgm:pt>
    <dgm:pt modelId="{F4CFFF5B-0E1F-4E76-9239-8273040163F5}">
      <dgm:prSet/>
      <dgm:spPr/>
      <dgm:t>
        <a:bodyPr/>
        <a:lstStyle/>
        <a:p>
          <a:r>
            <a:rPr lang="en-US"/>
            <a:t>Google Cloud Functions</a:t>
          </a:r>
        </a:p>
      </dgm:t>
    </dgm:pt>
    <dgm:pt modelId="{FF483AC7-7A22-4041-9E00-26E4DDA29B87}" type="parTrans" cxnId="{196D65C4-7248-4B76-9909-76B5548E6B62}">
      <dgm:prSet/>
      <dgm:spPr/>
      <dgm:t>
        <a:bodyPr/>
        <a:lstStyle/>
        <a:p>
          <a:endParaRPr lang="en-US"/>
        </a:p>
      </dgm:t>
    </dgm:pt>
    <dgm:pt modelId="{A6DB9B4F-5E4D-4D4C-9AE5-0D95F9AAB9B5}" type="sibTrans" cxnId="{196D65C4-7248-4B76-9909-76B5548E6B62}">
      <dgm:prSet/>
      <dgm:spPr/>
      <dgm:t>
        <a:bodyPr/>
        <a:lstStyle/>
        <a:p>
          <a:endParaRPr lang="en-US"/>
        </a:p>
      </dgm:t>
    </dgm:pt>
    <dgm:pt modelId="{3D698E1A-9A63-4ECD-958C-A01593CEF181}">
      <dgm:prSet/>
      <dgm:spPr/>
      <dgm:t>
        <a:bodyPr/>
        <a:lstStyle/>
        <a:p>
          <a:r>
            <a:rPr lang="en-US"/>
            <a:t>Microsoft Azure Functions</a:t>
          </a:r>
        </a:p>
      </dgm:t>
    </dgm:pt>
    <dgm:pt modelId="{A811BD61-8FD6-49B9-8345-026A46ACF9EA}" type="parTrans" cxnId="{9EB17FAC-5F4C-4E09-A10E-84B8FA15A3FF}">
      <dgm:prSet/>
      <dgm:spPr/>
      <dgm:t>
        <a:bodyPr/>
        <a:lstStyle/>
        <a:p>
          <a:endParaRPr lang="en-US"/>
        </a:p>
      </dgm:t>
    </dgm:pt>
    <dgm:pt modelId="{E30D9818-EA33-4479-8B8A-6CC04A262493}" type="sibTrans" cxnId="{9EB17FAC-5F4C-4E09-A10E-84B8FA15A3FF}">
      <dgm:prSet/>
      <dgm:spPr/>
      <dgm:t>
        <a:bodyPr/>
        <a:lstStyle/>
        <a:p>
          <a:endParaRPr lang="en-US"/>
        </a:p>
      </dgm:t>
    </dgm:pt>
    <dgm:pt modelId="{9527E6EC-ECBB-4E29-8F05-81D1EB8A2F3B}">
      <dgm:prSet/>
      <dgm:spPr/>
      <dgm:t>
        <a:bodyPr/>
        <a:lstStyle/>
        <a:p>
          <a:r>
            <a:rPr lang="en-US"/>
            <a:t>IBM OpenWhisk</a:t>
          </a:r>
        </a:p>
      </dgm:t>
    </dgm:pt>
    <dgm:pt modelId="{3395B009-B330-42AC-B53C-A5D5D0A7C714}" type="parTrans" cxnId="{1628FEAD-E526-432F-A2AC-453228ECE8CC}">
      <dgm:prSet/>
      <dgm:spPr/>
      <dgm:t>
        <a:bodyPr/>
        <a:lstStyle/>
        <a:p>
          <a:endParaRPr lang="en-US"/>
        </a:p>
      </dgm:t>
    </dgm:pt>
    <dgm:pt modelId="{F74BBA59-05C1-420A-9269-7AB8FE031028}" type="sibTrans" cxnId="{1628FEAD-E526-432F-A2AC-453228ECE8CC}">
      <dgm:prSet/>
      <dgm:spPr/>
      <dgm:t>
        <a:bodyPr/>
        <a:lstStyle/>
        <a:p>
          <a:endParaRPr lang="en-US"/>
        </a:p>
      </dgm:t>
    </dgm:pt>
    <dgm:pt modelId="{861734AB-A935-4D9E-81FF-89A384DA5984}">
      <dgm:prSet phldr="0"/>
      <dgm:spPr/>
      <dgm:t>
        <a:bodyPr/>
        <a:lstStyle/>
        <a:p>
          <a:r>
            <a:rPr lang="en-US" dirty="0">
              <a:latin typeface="Goudy Old Style"/>
            </a:rPr>
            <a:t>Auth0 Webtask</a:t>
          </a:r>
        </a:p>
      </dgm:t>
    </dgm:pt>
    <dgm:pt modelId="{25492C27-F14D-45D3-B6E7-DC900A01A866}" type="parTrans" cxnId="{46CDB0A6-34EC-4E4C-96D6-C7554D87988B}">
      <dgm:prSet/>
      <dgm:spPr/>
    </dgm:pt>
    <dgm:pt modelId="{8D9EAE1E-7D0E-4A80-958E-687A27FA9DF6}" type="sibTrans" cxnId="{46CDB0A6-34EC-4E4C-96D6-C7554D87988B}">
      <dgm:prSet/>
      <dgm:spPr/>
    </dgm:pt>
    <dgm:pt modelId="{AF47CA3A-F4DC-48AC-B974-C12F023831B9}">
      <dgm:prSet phldr="0"/>
      <dgm:spPr/>
      <dgm:t>
        <a:bodyPr/>
        <a:lstStyle/>
        <a:p>
          <a:r>
            <a:rPr lang="en-US">
              <a:solidFill>
                <a:srgbClr val="010000"/>
              </a:solidFill>
              <a:latin typeface="Goudy Old Style"/>
            </a:rPr>
            <a:t>Iron</a:t>
          </a:r>
          <a:r>
            <a:rPr lang="en-US" dirty="0">
              <a:solidFill>
                <a:srgbClr val="010000"/>
              </a:solidFill>
              <a:latin typeface="Goudy Old Style"/>
            </a:rPr>
            <a:t>.io</a:t>
          </a:r>
          <a:r>
            <a:rPr lang="en-US" b="1" i="0" u="none" strike="noStrike" cap="none" baseline="0" noProof="0" dirty="0">
              <a:solidFill>
                <a:srgbClr val="010000"/>
              </a:solidFill>
              <a:latin typeface="Goudy Old Style"/>
            </a:rPr>
            <a:t> </a:t>
          </a:r>
          <a:r>
            <a:rPr lang="en-US" b="1" i="0" u="none" strike="noStrike" cap="none" baseline="0" noProof="0" dirty="0">
              <a:latin typeface="Goudy Old Style"/>
            </a:rPr>
            <a:t>IronWorker</a:t>
          </a:r>
          <a:endParaRPr lang="en-US" dirty="0">
            <a:latin typeface="Goudy Old Style"/>
          </a:endParaRPr>
        </a:p>
      </dgm:t>
    </dgm:pt>
    <dgm:pt modelId="{8D405FE1-6E9E-4C5C-BAEF-7BD144ED8C9F}" type="parTrans" cxnId="{EF278955-1D17-4DD0-A8DB-93994BBD039E}">
      <dgm:prSet/>
      <dgm:spPr/>
    </dgm:pt>
    <dgm:pt modelId="{9923475B-C356-4B12-B34B-413935B7EC2E}" type="sibTrans" cxnId="{EF278955-1D17-4DD0-A8DB-93994BBD039E}">
      <dgm:prSet/>
      <dgm:spPr/>
    </dgm:pt>
    <dgm:pt modelId="{9ECE38E5-9F0E-4417-8429-C478B677D48B}">
      <dgm:prSet phldr="0"/>
      <dgm:spPr/>
      <dgm:t>
        <a:bodyPr/>
        <a:lstStyle/>
        <a:p>
          <a:pPr>
            <a:defRPr b="1"/>
          </a:pPr>
          <a:r>
            <a:rPr lang="en-US">
              <a:latin typeface="Goudy Old Style"/>
            </a:rPr>
            <a:t>2013</a:t>
          </a:r>
          <a:endParaRPr lang="en-US"/>
        </a:p>
      </dgm:t>
    </dgm:pt>
    <dgm:pt modelId="{39ED77FF-5536-4501-95A2-B8BFF58E933D}" type="parTrans" cxnId="{5D74B36A-DD45-4C3B-80B5-89E3A75E7168}">
      <dgm:prSet/>
      <dgm:spPr/>
    </dgm:pt>
    <dgm:pt modelId="{EAEDF86B-34DD-4DA2-BAB8-460C615762F8}" type="sibTrans" cxnId="{5D74B36A-DD45-4C3B-80B5-89E3A75E7168}">
      <dgm:prSet/>
      <dgm:spPr/>
    </dgm:pt>
    <dgm:pt modelId="{10CB7D19-8029-4A08-9B7E-2D03D26E751D}" type="pres">
      <dgm:prSet presAssocID="{34094B74-8D09-4903-8059-47F3A6C03279}" presName="root" presStyleCnt="0">
        <dgm:presLayoutVars>
          <dgm:chMax/>
          <dgm:chPref/>
          <dgm:animLvl val="lvl"/>
        </dgm:presLayoutVars>
      </dgm:prSet>
      <dgm:spPr/>
    </dgm:pt>
    <dgm:pt modelId="{6D1E86CA-D474-428D-9FF6-91F22FA941C2}" type="pres">
      <dgm:prSet presAssocID="{34094B74-8D09-4903-8059-47F3A6C03279}" presName="divider" presStyleLbl="node1" presStyleIdx="0" presStyleCnt="1"/>
      <dgm:spPr/>
    </dgm:pt>
    <dgm:pt modelId="{3E98E1B6-1BA4-4489-9B7C-1D80D2F7AB9C}" type="pres">
      <dgm:prSet presAssocID="{34094B74-8D09-4903-8059-47F3A6C03279}" presName="nodes" presStyleCnt="0">
        <dgm:presLayoutVars>
          <dgm:chMax/>
          <dgm:chPref/>
          <dgm:animLvl val="lvl"/>
        </dgm:presLayoutVars>
      </dgm:prSet>
      <dgm:spPr/>
    </dgm:pt>
    <dgm:pt modelId="{9A34EE4A-006A-4BA5-85EC-8AE22D922B90}" type="pres">
      <dgm:prSet presAssocID="{9ECE38E5-9F0E-4417-8429-C478B677D48B}" presName="composite" presStyleCnt="0"/>
      <dgm:spPr/>
    </dgm:pt>
    <dgm:pt modelId="{B567A6CE-C565-434B-9EFE-036E32EC6DB5}" type="pres">
      <dgm:prSet presAssocID="{9ECE38E5-9F0E-4417-8429-C478B677D48B}" presName="L1TextContainer" presStyleLbl="revTx" presStyleIdx="0" presStyleCnt="3">
        <dgm:presLayoutVars>
          <dgm:chMax val="1"/>
          <dgm:chPref val="1"/>
          <dgm:bulletEnabled val="1"/>
        </dgm:presLayoutVars>
      </dgm:prSet>
      <dgm:spPr/>
    </dgm:pt>
    <dgm:pt modelId="{7B17BC04-FC01-4374-8819-F27D4E42C77F}" type="pres">
      <dgm:prSet presAssocID="{9ECE38E5-9F0E-4417-8429-C478B677D48B}" presName="L2TextContainerWrapper" presStyleCnt="0">
        <dgm:presLayoutVars>
          <dgm:chMax val="0"/>
          <dgm:chPref val="0"/>
          <dgm:bulletEnabled val="1"/>
        </dgm:presLayoutVars>
      </dgm:prSet>
      <dgm:spPr/>
    </dgm:pt>
    <dgm:pt modelId="{11599027-03E2-4798-9949-D687E93B9490}" type="pres">
      <dgm:prSet presAssocID="{9ECE38E5-9F0E-4417-8429-C478B677D48B}" presName="L2TextContainer" presStyleLbl="bgAccFollowNode1" presStyleIdx="0" presStyleCnt="3"/>
      <dgm:spPr/>
    </dgm:pt>
    <dgm:pt modelId="{20E3A465-BAA7-4CAE-93CD-5DC6E47FF351}" type="pres">
      <dgm:prSet presAssocID="{9ECE38E5-9F0E-4417-8429-C478B677D48B}" presName="FlexibleEmptyPlaceHolder" presStyleCnt="0"/>
      <dgm:spPr/>
    </dgm:pt>
    <dgm:pt modelId="{F7F3C21D-0EC0-4319-BD57-22E8F66253E9}" type="pres">
      <dgm:prSet presAssocID="{9ECE38E5-9F0E-4417-8429-C478B677D48B}" presName="ConnectLine" presStyleLbl="alignNode1" presStyleIdx="0" presStyleCnt="3"/>
      <dgm:spPr>
        <a:gradFill rotWithShape="0">
          <a:gsLst>
            <a:gs pos="0">
              <a:schemeClr val="accent2">
                <a:tint val="96000"/>
                <a:lumMod val="104000"/>
              </a:schemeClr>
            </a:gs>
            <a:gs pos="100000">
              <a:schemeClr val="accent2">
                <a:shade val="90000"/>
                <a:lumMod val="90000"/>
              </a:schemeClr>
            </a:gs>
          </a:gsLst>
          <a:lin ang="5400000" scaled="0"/>
        </a:gradFill>
        <a:ln w="6350" cap="rnd" cmpd="sng" algn="ctr">
          <a:solidFill>
            <a:schemeClr val="accent2">
              <a:hueOff val="0"/>
              <a:satOff val="0"/>
              <a:lumOff val="0"/>
              <a:alphaOff val="0"/>
            </a:schemeClr>
          </a:solidFill>
          <a:prstDash val="dash"/>
        </a:ln>
        <a:effectLst>
          <a:outerShdw blurRad="63500" dist="25400" dir="5400000" rotWithShape="0">
            <a:srgbClr val="000000">
              <a:alpha val="60000"/>
            </a:srgbClr>
          </a:outerShdw>
        </a:effectLst>
      </dgm:spPr>
    </dgm:pt>
    <dgm:pt modelId="{14B678D3-5A7A-42E8-9CF8-3A6E9D1C9021}" type="pres">
      <dgm:prSet presAssocID="{9ECE38E5-9F0E-4417-8429-C478B677D48B}" presName="ConnectorPoint" presStyleLbl="fgAcc1" presStyleIdx="0" presStyleCnt="3"/>
      <dgm:spPr>
        <a:solidFill>
          <a:schemeClr val="lt1">
            <a:alpha val="90000"/>
            <a:hueOff val="0"/>
            <a:satOff val="0"/>
            <a:lumOff val="0"/>
            <a:alphaOff val="0"/>
          </a:schemeClr>
        </a:solidFill>
        <a:ln w="9525" cap="rnd" cmpd="sng" algn="ctr">
          <a:noFill/>
          <a:prstDash val="solid"/>
        </a:ln>
        <a:effectLst/>
      </dgm:spPr>
    </dgm:pt>
    <dgm:pt modelId="{E533F924-F749-4E73-AE1E-255697770DAC}" type="pres">
      <dgm:prSet presAssocID="{9ECE38E5-9F0E-4417-8429-C478B677D48B}" presName="EmptyPlaceHolder" presStyleCnt="0"/>
      <dgm:spPr/>
    </dgm:pt>
    <dgm:pt modelId="{680EE664-4B83-4C79-83A4-DB747F1FFE5F}" type="pres">
      <dgm:prSet presAssocID="{EAEDF86B-34DD-4DA2-BAB8-460C615762F8}" presName="spaceBetweenRectangles" presStyleCnt="0"/>
      <dgm:spPr/>
    </dgm:pt>
    <dgm:pt modelId="{88872BF3-D184-4BA9-9065-418B33E480F9}" type="pres">
      <dgm:prSet presAssocID="{42C2D73C-E619-4F8C-894D-F8059D1237E5}" presName="composite" presStyleCnt="0"/>
      <dgm:spPr/>
    </dgm:pt>
    <dgm:pt modelId="{6801CF32-59AC-4E00-9D23-990C6D8DAA0A}" type="pres">
      <dgm:prSet presAssocID="{42C2D73C-E619-4F8C-894D-F8059D1237E5}" presName="L1TextContainer" presStyleLbl="revTx" presStyleIdx="1" presStyleCnt="3">
        <dgm:presLayoutVars>
          <dgm:chMax val="1"/>
          <dgm:chPref val="1"/>
          <dgm:bulletEnabled val="1"/>
        </dgm:presLayoutVars>
      </dgm:prSet>
      <dgm:spPr/>
    </dgm:pt>
    <dgm:pt modelId="{07C51082-3149-4A14-8D53-2C9531E8A85D}" type="pres">
      <dgm:prSet presAssocID="{42C2D73C-E619-4F8C-894D-F8059D1237E5}" presName="L2TextContainerWrapper" presStyleCnt="0">
        <dgm:presLayoutVars>
          <dgm:chMax val="0"/>
          <dgm:chPref val="0"/>
          <dgm:bulletEnabled val="1"/>
        </dgm:presLayoutVars>
      </dgm:prSet>
      <dgm:spPr/>
    </dgm:pt>
    <dgm:pt modelId="{7D0E21BB-538C-44C7-9038-FB959DFAD031}" type="pres">
      <dgm:prSet presAssocID="{42C2D73C-E619-4F8C-894D-F8059D1237E5}" presName="L2TextContainer" presStyleLbl="bgAccFollowNode1" presStyleIdx="1" presStyleCnt="3"/>
      <dgm:spPr/>
    </dgm:pt>
    <dgm:pt modelId="{61B8A159-F448-4F0B-9275-E0913C3344DB}" type="pres">
      <dgm:prSet presAssocID="{42C2D73C-E619-4F8C-894D-F8059D1237E5}" presName="FlexibleEmptyPlaceHolder" presStyleCnt="0"/>
      <dgm:spPr/>
    </dgm:pt>
    <dgm:pt modelId="{17ADBBE7-177F-4339-8945-080049D266D1}" type="pres">
      <dgm:prSet presAssocID="{42C2D73C-E619-4F8C-894D-F8059D1237E5}" presName="ConnectLine" presStyleLbl="alignNode1" presStyleIdx="1" presStyleCnt="3"/>
      <dgm:spPr>
        <a:gradFill rotWithShape="0">
          <a:gsLst>
            <a:gs pos="0">
              <a:schemeClr val="accent2">
                <a:tint val="96000"/>
                <a:lumMod val="104000"/>
              </a:schemeClr>
            </a:gs>
            <a:gs pos="100000">
              <a:schemeClr val="accent2">
                <a:shade val="90000"/>
                <a:lumMod val="90000"/>
              </a:schemeClr>
            </a:gs>
          </a:gsLst>
          <a:lin ang="5400000" scaled="0"/>
        </a:gradFill>
        <a:ln w="6350" cap="rnd" cmpd="sng" algn="ctr">
          <a:solidFill>
            <a:schemeClr val="accent2">
              <a:hueOff val="-2525260"/>
              <a:satOff val="-31231"/>
              <a:lumOff val="5621"/>
              <a:alphaOff val="0"/>
            </a:schemeClr>
          </a:solidFill>
          <a:prstDash val="dash"/>
        </a:ln>
        <a:effectLst>
          <a:outerShdw blurRad="63500" dist="25400" dir="5400000" rotWithShape="0">
            <a:srgbClr val="000000">
              <a:alpha val="60000"/>
            </a:srgbClr>
          </a:outerShdw>
        </a:effectLst>
      </dgm:spPr>
    </dgm:pt>
    <dgm:pt modelId="{8C3D5468-0F81-4F9C-9757-D7025EEA5A62}" type="pres">
      <dgm:prSet presAssocID="{42C2D73C-E619-4F8C-894D-F8059D1237E5}" presName="ConnectorPoint" presStyleLbl="fgAcc1" presStyleIdx="1" presStyleCnt="3"/>
      <dgm:spPr>
        <a:solidFill>
          <a:schemeClr val="lt1">
            <a:alpha val="90000"/>
            <a:hueOff val="0"/>
            <a:satOff val="0"/>
            <a:lumOff val="0"/>
            <a:alphaOff val="0"/>
          </a:schemeClr>
        </a:solidFill>
        <a:ln w="9525" cap="rnd" cmpd="sng" algn="ctr">
          <a:noFill/>
          <a:prstDash val="solid"/>
        </a:ln>
        <a:effectLst/>
      </dgm:spPr>
    </dgm:pt>
    <dgm:pt modelId="{C23EE9CD-8B3E-435A-ACD0-A5A8B6BA3EB6}" type="pres">
      <dgm:prSet presAssocID="{42C2D73C-E619-4F8C-894D-F8059D1237E5}" presName="EmptyPlaceHolder" presStyleCnt="0"/>
      <dgm:spPr/>
    </dgm:pt>
    <dgm:pt modelId="{EB4AE9E3-9B7C-46D0-B128-60ADC5F10EC0}" type="pres">
      <dgm:prSet presAssocID="{B506EEF0-6E9A-41C1-B92B-4B642BF9A055}" presName="spaceBetweenRectangles" presStyleCnt="0"/>
      <dgm:spPr/>
    </dgm:pt>
    <dgm:pt modelId="{F93ABEAF-A16A-445C-B17A-7B50322A51CA}" type="pres">
      <dgm:prSet presAssocID="{8E644B37-648B-4FC2-B1D3-69C5BD294CFF}" presName="composite" presStyleCnt="0"/>
      <dgm:spPr/>
    </dgm:pt>
    <dgm:pt modelId="{67BD1BC8-8799-45EA-BDD2-B691C56FDC9F}" type="pres">
      <dgm:prSet presAssocID="{8E644B37-648B-4FC2-B1D3-69C5BD294CFF}" presName="L1TextContainer" presStyleLbl="revTx" presStyleIdx="2" presStyleCnt="3">
        <dgm:presLayoutVars>
          <dgm:chMax val="1"/>
          <dgm:chPref val="1"/>
          <dgm:bulletEnabled val="1"/>
        </dgm:presLayoutVars>
      </dgm:prSet>
      <dgm:spPr/>
    </dgm:pt>
    <dgm:pt modelId="{EAE892BF-1A76-4237-AFBD-DBEAC7EB839B}" type="pres">
      <dgm:prSet presAssocID="{8E644B37-648B-4FC2-B1D3-69C5BD294CFF}" presName="L2TextContainerWrapper" presStyleCnt="0">
        <dgm:presLayoutVars>
          <dgm:chMax val="0"/>
          <dgm:chPref val="0"/>
          <dgm:bulletEnabled val="1"/>
        </dgm:presLayoutVars>
      </dgm:prSet>
      <dgm:spPr/>
    </dgm:pt>
    <dgm:pt modelId="{4382CD60-00B4-4D0A-8538-CEF25F1F8215}" type="pres">
      <dgm:prSet presAssocID="{8E644B37-648B-4FC2-B1D3-69C5BD294CFF}" presName="L2TextContainer" presStyleLbl="bgAccFollowNode1" presStyleIdx="2" presStyleCnt="3"/>
      <dgm:spPr/>
    </dgm:pt>
    <dgm:pt modelId="{E837018C-DA05-43C3-9AAF-249F1590D21D}" type="pres">
      <dgm:prSet presAssocID="{8E644B37-648B-4FC2-B1D3-69C5BD294CFF}" presName="FlexibleEmptyPlaceHolder" presStyleCnt="0"/>
      <dgm:spPr/>
    </dgm:pt>
    <dgm:pt modelId="{1599C679-6846-406E-8358-6FCBE3CA9186}" type="pres">
      <dgm:prSet presAssocID="{8E644B37-648B-4FC2-B1D3-69C5BD294CFF}" presName="ConnectLine" presStyleLbl="alignNode1" presStyleIdx="2" presStyleCnt="3"/>
      <dgm:spPr>
        <a:gradFill rotWithShape="0">
          <a:gsLst>
            <a:gs pos="0">
              <a:schemeClr val="accent2">
                <a:tint val="96000"/>
                <a:lumMod val="104000"/>
              </a:schemeClr>
            </a:gs>
            <a:gs pos="100000">
              <a:schemeClr val="accent2">
                <a:shade val="90000"/>
                <a:lumMod val="90000"/>
              </a:schemeClr>
            </a:gs>
          </a:gsLst>
          <a:lin ang="5400000" scaled="0"/>
        </a:gradFill>
        <a:ln w="6350" cap="rnd" cmpd="sng" algn="ctr">
          <a:solidFill>
            <a:schemeClr val="accent2">
              <a:hueOff val="-3787890"/>
              <a:satOff val="-46847"/>
              <a:lumOff val="8431"/>
              <a:alphaOff val="0"/>
            </a:schemeClr>
          </a:solidFill>
          <a:prstDash val="dash"/>
        </a:ln>
        <a:effectLst>
          <a:outerShdw blurRad="63500" dist="25400" dir="5400000" rotWithShape="0">
            <a:srgbClr val="000000">
              <a:alpha val="60000"/>
            </a:srgbClr>
          </a:outerShdw>
        </a:effectLst>
      </dgm:spPr>
    </dgm:pt>
    <dgm:pt modelId="{F7CD9B5B-E79A-42AD-BABE-4D9FBE5C02E8}" type="pres">
      <dgm:prSet presAssocID="{8E644B37-648B-4FC2-B1D3-69C5BD294CFF}" presName="ConnectorPoint" presStyleLbl="fgAcc1" presStyleIdx="2" presStyleCnt="3"/>
      <dgm:spPr>
        <a:solidFill>
          <a:schemeClr val="lt1">
            <a:alpha val="90000"/>
            <a:hueOff val="0"/>
            <a:satOff val="0"/>
            <a:lumOff val="0"/>
            <a:alphaOff val="0"/>
          </a:schemeClr>
        </a:solidFill>
        <a:ln w="9525" cap="rnd" cmpd="sng" algn="ctr">
          <a:noFill/>
          <a:prstDash val="solid"/>
        </a:ln>
        <a:effectLst/>
      </dgm:spPr>
    </dgm:pt>
    <dgm:pt modelId="{8E5F5738-F358-4EA2-BB12-BD73F95A58A3}" type="pres">
      <dgm:prSet presAssocID="{8E644B37-648B-4FC2-B1D3-69C5BD294CFF}" presName="EmptyPlaceHolder" presStyleCnt="0"/>
      <dgm:spPr/>
    </dgm:pt>
  </dgm:ptLst>
  <dgm:cxnLst>
    <dgm:cxn modelId="{61739C12-BC9F-4D84-8CAD-1B88E9F1C2EB}" type="presOf" srcId="{F4CFFF5B-0E1F-4E76-9239-8273040163F5}" destId="{4382CD60-00B4-4D0A-8538-CEF25F1F8215}" srcOrd="0" destOrd="0" presId="urn:microsoft.com/office/officeart/2017/3/layout/HorizontalPathTimeline"/>
    <dgm:cxn modelId="{29A2AF1D-1658-471C-903B-9EF4EAC92EFA}" type="presOf" srcId="{9527E6EC-ECBB-4E29-8F05-81D1EB8A2F3B}" destId="{4382CD60-00B4-4D0A-8538-CEF25F1F8215}" srcOrd="0" destOrd="2" presId="urn:microsoft.com/office/officeart/2017/3/layout/HorizontalPathTimeline"/>
    <dgm:cxn modelId="{6140371F-1806-4CBB-8E8E-FAB3BE16AD87}" type="presOf" srcId="{9ECE38E5-9F0E-4417-8429-C478B677D48B}" destId="{B567A6CE-C565-434B-9EFE-036E32EC6DB5}" srcOrd="0" destOrd="0" presId="urn:microsoft.com/office/officeart/2017/3/layout/HorizontalPathTimeline"/>
    <dgm:cxn modelId="{35195E24-D681-4134-BE21-6686EC378E85}" type="presOf" srcId="{42C2D73C-E619-4F8C-894D-F8059D1237E5}" destId="{6801CF32-59AC-4E00-9D23-990C6D8DAA0A}" srcOrd="0" destOrd="0" presId="urn:microsoft.com/office/officeart/2017/3/layout/HorizontalPathTimeline"/>
    <dgm:cxn modelId="{2A938924-559A-4628-8BB6-A472EFE8CE85}" type="presOf" srcId="{11045A3A-C89C-4FFD-A2FE-303D80B35D9E}" destId="{7D0E21BB-538C-44C7-9038-FB959DFAD031}" srcOrd="0" destOrd="0" presId="urn:microsoft.com/office/officeart/2017/3/layout/HorizontalPathTimeline"/>
    <dgm:cxn modelId="{7F2FA024-0403-4362-9DFB-1989117884B8}" type="presOf" srcId="{34094B74-8D09-4903-8059-47F3A6C03279}" destId="{10CB7D19-8029-4A08-9B7E-2D03D26E751D}" srcOrd="0" destOrd="0" presId="urn:microsoft.com/office/officeart/2017/3/layout/HorizontalPathTimeline"/>
    <dgm:cxn modelId="{22D60937-2F26-420D-849D-D11F5A982E7B}" srcId="{42C2D73C-E619-4F8C-894D-F8059D1237E5}" destId="{11045A3A-C89C-4FFD-A2FE-303D80B35D9E}" srcOrd="0" destOrd="0" parTransId="{6EEADF53-DCA0-4F7B-BF7D-675FC31BF9DB}" sibTransId="{7AA11D4F-7F99-42FB-96DF-A838ACD025EA}"/>
    <dgm:cxn modelId="{CB42EB5E-8A82-4424-81D3-781AD9B40C9C}" srcId="{34094B74-8D09-4903-8059-47F3A6C03279}" destId="{8E644B37-648B-4FC2-B1D3-69C5BD294CFF}" srcOrd="2" destOrd="0" parTransId="{CA59C023-9E26-408C-9313-3BF4B58FF925}" sibTransId="{F86C5791-9803-4D80-B284-C95416BD2AE1}"/>
    <dgm:cxn modelId="{10AC8145-1A22-437C-B2F9-635E720D4C2D}" type="presOf" srcId="{861734AB-A935-4D9E-81FF-89A384DA5984}" destId="{4382CD60-00B4-4D0A-8538-CEF25F1F8215}" srcOrd="0" destOrd="3" presId="urn:microsoft.com/office/officeart/2017/3/layout/HorizontalPathTimeline"/>
    <dgm:cxn modelId="{AA3C2546-E30B-40D2-9DB1-6A55D7C4C51E}" type="presOf" srcId="{EB4EBD38-7EF2-46A4-96A3-B8C6915E8528}" destId="{7D0E21BB-538C-44C7-9038-FB959DFAD031}" srcOrd="0" destOrd="1" presId="urn:microsoft.com/office/officeart/2017/3/layout/HorizontalPathTimeline"/>
    <dgm:cxn modelId="{DAC98B67-75F7-43D9-A7AE-C7A1EFCDFF7A}" srcId="{34094B74-8D09-4903-8059-47F3A6C03279}" destId="{42C2D73C-E619-4F8C-894D-F8059D1237E5}" srcOrd="1" destOrd="0" parTransId="{3EF74B83-6434-4DED-BE3E-987AA26EFD7A}" sibTransId="{B506EEF0-6E9A-41C1-B92B-4B642BF9A055}"/>
    <dgm:cxn modelId="{1C5EC847-E368-4C78-AD4E-E7FEB508A3E3}" srcId="{42C2D73C-E619-4F8C-894D-F8059D1237E5}" destId="{EB4EBD38-7EF2-46A4-96A3-B8C6915E8528}" srcOrd="1" destOrd="0" parTransId="{EBBCF422-E952-49B5-BE0A-0E7F26C7375B}" sibTransId="{3F73B497-011F-41F3-9858-17C5643FBFA1}"/>
    <dgm:cxn modelId="{5D74B36A-DD45-4C3B-80B5-89E3A75E7168}" srcId="{34094B74-8D09-4903-8059-47F3A6C03279}" destId="{9ECE38E5-9F0E-4417-8429-C478B677D48B}" srcOrd="0" destOrd="0" parTransId="{39ED77FF-5536-4501-95A2-B8BFF58E933D}" sibTransId="{EAEDF86B-34DD-4DA2-BAB8-460C615762F8}"/>
    <dgm:cxn modelId="{EF278955-1D17-4DD0-A8DB-93994BBD039E}" srcId="{9ECE38E5-9F0E-4417-8429-C478B677D48B}" destId="{AF47CA3A-F4DC-48AC-B974-C12F023831B9}" srcOrd="0" destOrd="0" parTransId="{8D405FE1-6E9E-4C5C-BAEF-7BD144ED8C9F}" sibTransId="{9923475B-C356-4B12-B34B-413935B7EC2E}"/>
    <dgm:cxn modelId="{CA7161A6-5412-4532-B058-37DA5DB3D578}" type="presOf" srcId="{AF47CA3A-F4DC-48AC-B974-C12F023831B9}" destId="{11599027-03E2-4798-9949-D687E93B9490}" srcOrd="0" destOrd="0" presId="urn:microsoft.com/office/officeart/2017/3/layout/HorizontalPathTimeline"/>
    <dgm:cxn modelId="{46CDB0A6-34EC-4E4C-96D6-C7554D87988B}" srcId="{8E644B37-648B-4FC2-B1D3-69C5BD294CFF}" destId="{861734AB-A935-4D9E-81FF-89A384DA5984}" srcOrd="3" destOrd="0" parTransId="{25492C27-F14D-45D3-B6E7-DC900A01A866}" sibTransId="{8D9EAE1E-7D0E-4A80-958E-687A27FA9DF6}"/>
    <dgm:cxn modelId="{9EB17FAC-5F4C-4E09-A10E-84B8FA15A3FF}" srcId="{8E644B37-648B-4FC2-B1D3-69C5BD294CFF}" destId="{3D698E1A-9A63-4ECD-958C-A01593CEF181}" srcOrd="1" destOrd="0" parTransId="{A811BD61-8FD6-49B9-8345-026A46ACF9EA}" sibTransId="{E30D9818-EA33-4479-8B8A-6CC04A262493}"/>
    <dgm:cxn modelId="{1628FEAD-E526-432F-A2AC-453228ECE8CC}" srcId="{8E644B37-648B-4FC2-B1D3-69C5BD294CFF}" destId="{9527E6EC-ECBB-4E29-8F05-81D1EB8A2F3B}" srcOrd="2" destOrd="0" parTransId="{3395B009-B330-42AC-B53C-A5D5D0A7C714}" sibTransId="{F74BBA59-05C1-420A-9269-7AB8FE031028}"/>
    <dgm:cxn modelId="{908DB9B2-6597-4D47-A5CE-98E8FE434E0F}" type="presOf" srcId="{8E644B37-648B-4FC2-B1D3-69C5BD294CFF}" destId="{67BD1BC8-8799-45EA-BDD2-B691C56FDC9F}" srcOrd="0" destOrd="0" presId="urn:microsoft.com/office/officeart/2017/3/layout/HorizontalPathTimeline"/>
    <dgm:cxn modelId="{196D65C4-7248-4B76-9909-76B5548E6B62}" srcId="{8E644B37-648B-4FC2-B1D3-69C5BD294CFF}" destId="{F4CFFF5B-0E1F-4E76-9239-8273040163F5}" srcOrd="0" destOrd="0" parTransId="{FF483AC7-7A22-4041-9E00-26E4DDA29B87}" sibTransId="{A6DB9B4F-5E4D-4D4C-9AE5-0D95F9AAB9B5}"/>
    <dgm:cxn modelId="{A09E1EEE-B3FC-4379-8213-0B93A2835AE1}" type="presOf" srcId="{3D698E1A-9A63-4ECD-958C-A01593CEF181}" destId="{4382CD60-00B4-4D0A-8538-CEF25F1F8215}" srcOrd="0" destOrd="1" presId="urn:microsoft.com/office/officeart/2017/3/layout/HorizontalPathTimeline"/>
    <dgm:cxn modelId="{00C9BEDE-4605-40F8-83F1-A6486BA50E99}" type="presParOf" srcId="{10CB7D19-8029-4A08-9B7E-2D03D26E751D}" destId="{6D1E86CA-D474-428D-9FF6-91F22FA941C2}" srcOrd="0" destOrd="0" presId="urn:microsoft.com/office/officeart/2017/3/layout/HorizontalPathTimeline"/>
    <dgm:cxn modelId="{CE69B1C5-7087-48BE-A957-C929A039EB56}" type="presParOf" srcId="{10CB7D19-8029-4A08-9B7E-2D03D26E751D}" destId="{3E98E1B6-1BA4-4489-9B7C-1D80D2F7AB9C}" srcOrd="1" destOrd="0" presId="urn:microsoft.com/office/officeart/2017/3/layout/HorizontalPathTimeline"/>
    <dgm:cxn modelId="{D4D74D0D-3B5B-48D1-A87C-07118C6AC61B}" type="presParOf" srcId="{3E98E1B6-1BA4-4489-9B7C-1D80D2F7AB9C}" destId="{9A34EE4A-006A-4BA5-85EC-8AE22D922B90}" srcOrd="0" destOrd="0" presId="urn:microsoft.com/office/officeart/2017/3/layout/HorizontalPathTimeline"/>
    <dgm:cxn modelId="{5FC3946B-0031-4100-A195-93E4C9282147}" type="presParOf" srcId="{9A34EE4A-006A-4BA5-85EC-8AE22D922B90}" destId="{B567A6CE-C565-434B-9EFE-036E32EC6DB5}" srcOrd="0" destOrd="0" presId="urn:microsoft.com/office/officeart/2017/3/layout/HorizontalPathTimeline"/>
    <dgm:cxn modelId="{3215818B-4746-4C9A-905F-94A7CD4E5DDB}" type="presParOf" srcId="{9A34EE4A-006A-4BA5-85EC-8AE22D922B90}" destId="{7B17BC04-FC01-4374-8819-F27D4E42C77F}" srcOrd="1" destOrd="0" presId="urn:microsoft.com/office/officeart/2017/3/layout/HorizontalPathTimeline"/>
    <dgm:cxn modelId="{5D7E3F77-4B9C-49F3-868A-BCA16CA3FC55}" type="presParOf" srcId="{7B17BC04-FC01-4374-8819-F27D4E42C77F}" destId="{11599027-03E2-4798-9949-D687E93B9490}" srcOrd="0" destOrd="0" presId="urn:microsoft.com/office/officeart/2017/3/layout/HorizontalPathTimeline"/>
    <dgm:cxn modelId="{76541ACF-079E-4BC6-9D96-E766B2B9B062}" type="presParOf" srcId="{7B17BC04-FC01-4374-8819-F27D4E42C77F}" destId="{20E3A465-BAA7-4CAE-93CD-5DC6E47FF351}" srcOrd="1" destOrd="0" presId="urn:microsoft.com/office/officeart/2017/3/layout/HorizontalPathTimeline"/>
    <dgm:cxn modelId="{E2472CBF-94D7-47A4-9886-603FF1E2369B}" type="presParOf" srcId="{9A34EE4A-006A-4BA5-85EC-8AE22D922B90}" destId="{F7F3C21D-0EC0-4319-BD57-22E8F66253E9}" srcOrd="2" destOrd="0" presId="urn:microsoft.com/office/officeart/2017/3/layout/HorizontalPathTimeline"/>
    <dgm:cxn modelId="{D96D9978-9F0A-4D68-824F-81BFEBC19A9B}" type="presParOf" srcId="{9A34EE4A-006A-4BA5-85EC-8AE22D922B90}" destId="{14B678D3-5A7A-42E8-9CF8-3A6E9D1C9021}" srcOrd="3" destOrd="0" presId="urn:microsoft.com/office/officeart/2017/3/layout/HorizontalPathTimeline"/>
    <dgm:cxn modelId="{8D317185-D971-4CD2-B0FF-776DCEB440AB}" type="presParOf" srcId="{9A34EE4A-006A-4BA5-85EC-8AE22D922B90}" destId="{E533F924-F749-4E73-AE1E-255697770DAC}" srcOrd="4" destOrd="0" presId="urn:microsoft.com/office/officeart/2017/3/layout/HorizontalPathTimeline"/>
    <dgm:cxn modelId="{27233B86-B7A4-46E7-8A8D-AAA2FC6416D0}" type="presParOf" srcId="{3E98E1B6-1BA4-4489-9B7C-1D80D2F7AB9C}" destId="{680EE664-4B83-4C79-83A4-DB747F1FFE5F}" srcOrd="1" destOrd="0" presId="urn:microsoft.com/office/officeart/2017/3/layout/HorizontalPathTimeline"/>
    <dgm:cxn modelId="{90F42C36-5C47-4562-AFD6-8687F0C5C3ED}" type="presParOf" srcId="{3E98E1B6-1BA4-4489-9B7C-1D80D2F7AB9C}" destId="{88872BF3-D184-4BA9-9065-418B33E480F9}" srcOrd="2" destOrd="0" presId="urn:microsoft.com/office/officeart/2017/3/layout/HorizontalPathTimeline"/>
    <dgm:cxn modelId="{0857D866-74D3-4F47-898D-C4B27239E990}" type="presParOf" srcId="{88872BF3-D184-4BA9-9065-418B33E480F9}" destId="{6801CF32-59AC-4E00-9D23-990C6D8DAA0A}" srcOrd="0" destOrd="0" presId="urn:microsoft.com/office/officeart/2017/3/layout/HorizontalPathTimeline"/>
    <dgm:cxn modelId="{589621DC-2FB2-4669-8B81-79C1AF9768EF}" type="presParOf" srcId="{88872BF3-D184-4BA9-9065-418B33E480F9}" destId="{07C51082-3149-4A14-8D53-2C9531E8A85D}" srcOrd="1" destOrd="0" presId="urn:microsoft.com/office/officeart/2017/3/layout/HorizontalPathTimeline"/>
    <dgm:cxn modelId="{26080EEA-E09A-49BA-AF12-AFC2BFFB8030}" type="presParOf" srcId="{07C51082-3149-4A14-8D53-2C9531E8A85D}" destId="{7D0E21BB-538C-44C7-9038-FB959DFAD031}" srcOrd="0" destOrd="0" presId="urn:microsoft.com/office/officeart/2017/3/layout/HorizontalPathTimeline"/>
    <dgm:cxn modelId="{0DE53C6E-3BD1-4A67-A479-EF9583B06A96}" type="presParOf" srcId="{07C51082-3149-4A14-8D53-2C9531E8A85D}" destId="{61B8A159-F448-4F0B-9275-E0913C3344DB}" srcOrd="1" destOrd="0" presId="urn:microsoft.com/office/officeart/2017/3/layout/HorizontalPathTimeline"/>
    <dgm:cxn modelId="{3992F19E-5E39-4954-8EC8-1EC89AAFF3E5}" type="presParOf" srcId="{88872BF3-D184-4BA9-9065-418B33E480F9}" destId="{17ADBBE7-177F-4339-8945-080049D266D1}" srcOrd="2" destOrd="0" presId="urn:microsoft.com/office/officeart/2017/3/layout/HorizontalPathTimeline"/>
    <dgm:cxn modelId="{49DAA495-CFEA-4C5B-8355-D809A1F89C8F}" type="presParOf" srcId="{88872BF3-D184-4BA9-9065-418B33E480F9}" destId="{8C3D5468-0F81-4F9C-9757-D7025EEA5A62}" srcOrd="3" destOrd="0" presId="urn:microsoft.com/office/officeart/2017/3/layout/HorizontalPathTimeline"/>
    <dgm:cxn modelId="{99B854A5-6750-42E0-B472-463414842063}" type="presParOf" srcId="{88872BF3-D184-4BA9-9065-418B33E480F9}" destId="{C23EE9CD-8B3E-435A-ACD0-A5A8B6BA3EB6}" srcOrd="4" destOrd="0" presId="urn:microsoft.com/office/officeart/2017/3/layout/HorizontalPathTimeline"/>
    <dgm:cxn modelId="{6DAE0942-7EA5-4326-95AB-D5E31CF4A1FD}" type="presParOf" srcId="{3E98E1B6-1BA4-4489-9B7C-1D80D2F7AB9C}" destId="{EB4AE9E3-9B7C-46D0-B128-60ADC5F10EC0}" srcOrd="3" destOrd="0" presId="urn:microsoft.com/office/officeart/2017/3/layout/HorizontalPathTimeline"/>
    <dgm:cxn modelId="{8D357AF1-871D-4685-ADCC-441943CE1C12}" type="presParOf" srcId="{3E98E1B6-1BA4-4489-9B7C-1D80D2F7AB9C}" destId="{F93ABEAF-A16A-445C-B17A-7B50322A51CA}" srcOrd="4" destOrd="0" presId="urn:microsoft.com/office/officeart/2017/3/layout/HorizontalPathTimeline"/>
    <dgm:cxn modelId="{10EAA3E9-6C2C-45E8-B5F0-AA216274C158}" type="presParOf" srcId="{F93ABEAF-A16A-445C-B17A-7B50322A51CA}" destId="{67BD1BC8-8799-45EA-BDD2-B691C56FDC9F}" srcOrd="0" destOrd="0" presId="urn:microsoft.com/office/officeart/2017/3/layout/HorizontalPathTimeline"/>
    <dgm:cxn modelId="{2764AC1C-EAB8-47F8-88A7-E0F711BB8CA5}" type="presParOf" srcId="{F93ABEAF-A16A-445C-B17A-7B50322A51CA}" destId="{EAE892BF-1A76-4237-AFBD-DBEAC7EB839B}" srcOrd="1" destOrd="0" presId="urn:microsoft.com/office/officeart/2017/3/layout/HorizontalPathTimeline"/>
    <dgm:cxn modelId="{9F8FF21A-4DAE-4AE5-A71D-571ECCB08689}" type="presParOf" srcId="{EAE892BF-1A76-4237-AFBD-DBEAC7EB839B}" destId="{4382CD60-00B4-4D0A-8538-CEF25F1F8215}" srcOrd="0" destOrd="0" presId="urn:microsoft.com/office/officeart/2017/3/layout/HorizontalPathTimeline"/>
    <dgm:cxn modelId="{1CFE5311-A9C9-4026-BA40-7E0E3DC934CE}" type="presParOf" srcId="{EAE892BF-1A76-4237-AFBD-DBEAC7EB839B}" destId="{E837018C-DA05-43C3-9AAF-249F1590D21D}" srcOrd="1" destOrd="0" presId="urn:microsoft.com/office/officeart/2017/3/layout/HorizontalPathTimeline"/>
    <dgm:cxn modelId="{1E5690EF-BAB7-4148-A3B8-74D195646349}" type="presParOf" srcId="{F93ABEAF-A16A-445C-B17A-7B50322A51CA}" destId="{1599C679-6846-406E-8358-6FCBE3CA9186}" srcOrd="2" destOrd="0" presId="urn:microsoft.com/office/officeart/2017/3/layout/HorizontalPathTimeline"/>
    <dgm:cxn modelId="{E0F65D94-B2F9-4D37-8C6D-E860027C09BE}" type="presParOf" srcId="{F93ABEAF-A16A-445C-B17A-7B50322A51CA}" destId="{F7CD9B5B-E79A-42AD-BABE-4D9FBE5C02E8}" srcOrd="3" destOrd="0" presId="urn:microsoft.com/office/officeart/2017/3/layout/HorizontalPathTimeline"/>
    <dgm:cxn modelId="{7B74550A-0B2E-40BB-B54B-E8116440DD67}" type="presParOf" srcId="{F93ABEAF-A16A-445C-B17A-7B50322A51CA}" destId="{8E5F5738-F358-4EA2-BB12-BD73F95A58A3}" srcOrd="4" destOrd="0" presId="urn:microsoft.com/office/officeart/2017/3/layout/HorizontalPath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CF9169D-C579-4B2F-AAF8-EBCE061E8B72}"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DC77D21-7D5E-426A-8265-2A3051D1B9B2}">
      <dgm:prSet/>
      <dgm:spPr/>
      <dgm:t>
        <a:bodyPr/>
        <a:lstStyle/>
        <a:p>
          <a:pPr>
            <a:lnSpc>
              <a:spcPct val="100000"/>
            </a:lnSpc>
            <a:defRPr cap="all"/>
          </a:pPr>
          <a:r>
            <a:rPr lang="en-US">
              <a:latin typeface="Goudy Old Style"/>
            </a:rPr>
            <a:t>AWS Lambda</a:t>
          </a:r>
          <a:r>
            <a:rPr lang="en-US"/>
            <a:t> Console</a:t>
          </a:r>
        </a:p>
      </dgm:t>
    </dgm:pt>
    <dgm:pt modelId="{2392B397-3C51-481F-BD78-D5F74B63469C}" type="parTrans" cxnId="{C36903C4-B2A1-4EBE-8176-30DC8DF7AC84}">
      <dgm:prSet/>
      <dgm:spPr/>
      <dgm:t>
        <a:bodyPr/>
        <a:lstStyle/>
        <a:p>
          <a:endParaRPr lang="en-US"/>
        </a:p>
      </dgm:t>
    </dgm:pt>
    <dgm:pt modelId="{DBBBF688-57F4-4069-B03F-AE71D7C49915}" type="sibTrans" cxnId="{C36903C4-B2A1-4EBE-8176-30DC8DF7AC84}">
      <dgm:prSet/>
      <dgm:spPr/>
      <dgm:t>
        <a:bodyPr/>
        <a:lstStyle/>
        <a:p>
          <a:endParaRPr lang="en-US"/>
        </a:p>
      </dgm:t>
    </dgm:pt>
    <dgm:pt modelId="{40C20A42-1570-451E-A93A-E95F1F563050}">
      <dgm:prSet/>
      <dgm:spPr/>
      <dgm:t>
        <a:bodyPr/>
        <a:lstStyle/>
        <a:p>
          <a:pPr>
            <a:lnSpc>
              <a:spcPct val="100000"/>
            </a:lnSpc>
            <a:defRPr cap="all"/>
          </a:pPr>
          <a:r>
            <a:rPr lang="en-US">
              <a:latin typeface="Goudy Old Style"/>
            </a:rPr>
            <a:t>AWS Lambda Designer</a:t>
          </a:r>
          <a:endParaRPr lang="en-US"/>
        </a:p>
      </dgm:t>
    </dgm:pt>
    <dgm:pt modelId="{15CB5A5A-FE36-4889-AF2D-0BE3FA455DC4}" type="parTrans" cxnId="{A2F0D4AB-A43E-4F9D-8061-D918AC58505F}">
      <dgm:prSet/>
      <dgm:spPr/>
      <dgm:t>
        <a:bodyPr/>
        <a:lstStyle/>
        <a:p>
          <a:endParaRPr lang="en-US"/>
        </a:p>
      </dgm:t>
    </dgm:pt>
    <dgm:pt modelId="{F0C75743-5CF2-4FD6-B0E2-D4E2B2761E82}" type="sibTrans" cxnId="{A2F0D4AB-A43E-4F9D-8061-D918AC58505F}">
      <dgm:prSet/>
      <dgm:spPr/>
      <dgm:t>
        <a:bodyPr/>
        <a:lstStyle/>
        <a:p>
          <a:endParaRPr lang="en-US"/>
        </a:p>
      </dgm:t>
    </dgm:pt>
    <dgm:pt modelId="{65CB891B-BF76-43E9-801F-C7AE3E455681}" type="pres">
      <dgm:prSet presAssocID="{8CF9169D-C579-4B2F-AAF8-EBCE061E8B72}" presName="root" presStyleCnt="0">
        <dgm:presLayoutVars>
          <dgm:dir/>
          <dgm:resizeHandles val="exact"/>
        </dgm:presLayoutVars>
      </dgm:prSet>
      <dgm:spPr/>
    </dgm:pt>
    <dgm:pt modelId="{EB767A15-B12C-4EDC-93C1-62FDBB2D7E6E}" type="pres">
      <dgm:prSet presAssocID="{9DC77D21-7D5E-426A-8265-2A3051D1B9B2}" presName="compNode" presStyleCnt="0"/>
      <dgm:spPr/>
    </dgm:pt>
    <dgm:pt modelId="{0402C3C9-6C84-479E-B2F7-04C1544EFDAE}" type="pres">
      <dgm:prSet presAssocID="{9DC77D21-7D5E-426A-8265-2A3051D1B9B2}" presName="iconBgRect" presStyleLbl="bgShp" presStyleIdx="0" presStyleCnt="2"/>
      <dgm:spPr>
        <a:prstGeom prst="round2DiagRect">
          <a:avLst>
            <a:gd name="adj1" fmla="val 29727"/>
            <a:gd name="adj2" fmla="val 0"/>
          </a:avLst>
        </a:prstGeom>
      </dgm:spPr>
    </dgm:pt>
    <dgm:pt modelId="{B4BC7D51-3AF1-4722-AE3A-E6290C89E505}" type="pres">
      <dgm:prSet presAssocID="{9DC77D21-7D5E-426A-8265-2A3051D1B9B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C6A6D4C3-7109-42D1-A3CD-9D45500D6E2E}" type="pres">
      <dgm:prSet presAssocID="{9DC77D21-7D5E-426A-8265-2A3051D1B9B2}" presName="spaceRect" presStyleCnt="0"/>
      <dgm:spPr/>
    </dgm:pt>
    <dgm:pt modelId="{420F723E-7587-48F7-B554-039D940C655D}" type="pres">
      <dgm:prSet presAssocID="{9DC77D21-7D5E-426A-8265-2A3051D1B9B2}" presName="textRect" presStyleLbl="revTx" presStyleIdx="0" presStyleCnt="2">
        <dgm:presLayoutVars>
          <dgm:chMax val="1"/>
          <dgm:chPref val="1"/>
        </dgm:presLayoutVars>
      </dgm:prSet>
      <dgm:spPr/>
    </dgm:pt>
    <dgm:pt modelId="{6606C570-FB3C-4B34-95AD-EB463790F372}" type="pres">
      <dgm:prSet presAssocID="{DBBBF688-57F4-4069-B03F-AE71D7C49915}" presName="sibTrans" presStyleCnt="0"/>
      <dgm:spPr/>
    </dgm:pt>
    <dgm:pt modelId="{09744D43-A1AE-4852-851C-B69B4AC90AF3}" type="pres">
      <dgm:prSet presAssocID="{40C20A42-1570-451E-A93A-E95F1F563050}" presName="compNode" presStyleCnt="0"/>
      <dgm:spPr/>
    </dgm:pt>
    <dgm:pt modelId="{69BB80A8-C0D2-48B4-BBFA-CAD1D22E2AD1}" type="pres">
      <dgm:prSet presAssocID="{40C20A42-1570-451E-A93A-E95F1F563050}" presName="iconBgRect" presStyleLbl="bgShp" presStyleIdx="1" presStyleCnt="2"/>
      <dgm:spPr>
        <a:prstGeom prst="round2DiagRect">
          <a:avLst>
            <a:gd name="adj1" fmla="val 29727"/>
            <a:gd name="adj2" fmla="val 0"/>
          </a:avLst>
        </a:prstGeom>
      </dgm:spPr>
    </dgm:pt>
    <dgm:pt modelId="{41D287AB-4505-4324-BC72-26B7C87C5C89}" type="pres">
      <dgm:prSet presAssocID="{40C20A42-1570-451E-A93A-E95F1F56305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itor"/>
        </a:ext>
      </dgm:extLst>
    </dgm:pt>
    <dgm:pt modelId="{CC0A493B-3D56-4DCE-98EA-173041C32777}" type="pres">
      <dgm:prSet presAssocID="{40C20A42-1570-451E-A93A-E95F1F563050}" presName="spaceRect" presStyleCnt="0"/>
      <dgm:spPr/>
    </dgm:pt>
    <dgm:pt modelId="{B8F3E53B-9C23-4EDB-B660-F06A465BE3D2}" type="pres">
      <dgm:prSet presAssocID="{40C20A42-1570-451E-A93A-E95F1F563050}" presName="textRect" presStyleLbl="revTx" presStyleIdx="1" presStyleCnt="2">
        <dgm:presLayoutVars>
          <dgm:chMax val="1"/>
          <dgm:chPref val="1"/>
        </dgm:presLayoutVars>
      </dgm:prSet>
      <dgm:spPr/>
    </dgm:pt>
  </dgm:ptLst>
  <dgm:cxnLst>
    <dgm:cxn modelId="{15DD7991-C168-44DC-999E-810D6F6CFF74}" type="presOf" srcId="{8CF9169D-C579-4B2F-AAF8-EBCE061E8B72}" destId="{65CB891B-BF76-43E9-801F-C7AE3E455681}" srcOrd="0" destOrd="0" presId="urn:microsoft.com/office/officeart/2018/5/layout/IconLeafLabelList"/>
    <dgm:cxn modelId="{ED8E559B-01D0-43C8-919F-A0284079CFA8}" type="presOf" srcId="{40C20A42-1570-451E-A93A-E95F1F563050}" destId="{B8F3E53B-9C23-4EDB-B660-F06A465BE3D2}" srcOrd="0" destOrd="0" presId="urn:microsoft.com/office/officeart/2018/5/layout/IconLeafLabelList"/>
    <dgm:cxn modelId="{59B9D6A8-FF1B-4CBD-A06F-036A3B7478A2}" type="presOf" srcId="{9DC77D21-7D5E-426A-8265-2A3051D1B9B2}" destId="{420F723E-7587-48F7-B554-039D940C655D}" srcOrd="0" destOrd="0" presId="urn:microsoft.com/office/officeart/2018/5/layout/IconLeafLabelList"/>
    <dgm:cxn modelId="{A2F0D4AB-A43E-4F9D-8061-D918AC58505F}" srcId="{8CF9169D-C579-4B2F-AAF8-EBCE061E8B72}" destId="{40C20A42-1570-451E-A93A-E95F1F563050}" srcOrd="1" destOrd="0" parTransId="{15CB5A5A-FE36-4889-AF2D-0BE3FA455DC4}" sibTransId="{F0C75743-5CF2-4FD6-B0E2-D4E2B2761E82}"/>
    <dgm:cxn modelId="{C36903C4-B2A1-4EBE-8176-30DC8DF7AC84}" srcId="{8CF9169D-C579-4B2F-AAF8-EBCE061E8B72}" destId="{9DC77D21-7D5E-426A-8265-2A3051D1B9B2}" srcOrd="0" destOrd="0" parTransId="{2392B397-3C51-481F-BD78-D5F74B63469C}" sibTransId="{DBBBF688-57F4-4069-B03F-AE71D7C49915}"/>
    <dgm:cxn modelId="{23E77E75-7165-401F-9B3C-2D364D21276D}" type="presParOf" srcId="{65CB891B-BF76-43E9-801F-C7AE3E455681}" destId="{EB767A15-B12C-4EDC-93C1-62FDBB2D7E6E}" srcOrd="0" destOrd="0" presId="urn:microsoft.com/office/officeart/2018/5/layout/IconLeafLabelList"/>
    <dgm:cxn modelId="{D4CFB02B-A509-4137-AC3E-5011D06FA61F}" type="presParOf" srcId="{EB767A15-B12C-4EDC-93C1-62FDBB2D7E6E}" destId="{0402C3C9-6C84-479E-B2F7-04C1544EFDAE}" srcOrd="0" destOrd="0" presId="urn:microsoft.com/office/officeart/2018/5/layout/IconLeafLabelList"/>
    <dgm:cxn modelId="{F4B6AD95-D1BA-4985-A597-F8F945B8FDCD}" type="presParOf" srcId="{EB767A15-B12C-4EDC-93C1-62FDBB2D7E6E}" destId="{B4BC7D51-3AF1-4722-AE3A-E6290C89E505}" srcOrd="1" destOrd="0" presId="urn:microsoft.com/office/officeart/2018/5/layout/IconLeafLabelList"/>
    <dgm:cxn modelId="{2EB49FF1-8DE0-4FC8-AB1B-831051452BB5}" type="presParOf" srcId="{EB767A15-B12C-4EDC-93C1-62FDBB2D7E6E}" destId="{C6A6D4C3-7109-42D1-A3CD-9D45500D6E2E}" srcOrd="2" destOrd="0" presId="urn:microsoft.com/office/officeart/2018/5/layout/IconLeafLabelList"/>
    <dgm:cxn modelId="{983F6284-2291-4291-AF7C-22A330DECA3D}" type="presParOf" srcId="{EB767A15-B12C-4EDC-93C1-62FDBB2D7E6E}" destId="{420F723E-7587-48F7-B554-039D940C655D}" srcOrd="3" destOrd="0" presId="urn:microsoft.com/office/officeart/2018/5/layout/IconLeafLabelList"/>
    <dgm:cxn modelId="{F9A7AC28-15FA-4162-93D0-8C2307E23ED1}" type="presParOf" srcId="{65CB891B-BF76-43E9-801F-C7AE3E455681}" destId="{6606C570-FB3C-4B34-95AD-EB463790F372}" srcOrd="1" destOrd="0" presId="urn:microsoft.com/office/officeart/2018/5/layout/IconLeafLabelList"/>
    <dgm:cxn modelId="{EAE3BF21-11A1-4664-817F-42C4EC3E624C}" type="presParOf" srcId="{65CB891B-BF76-43E9-801F-C7AE3E455681}" destId="{09744D43-A1AE-4852-851C-B69B4AC90AF3}" srcOrd="2" destOrd="0" presId="urn:microsoft.com/office/officeart/2018/5/layout/IconLeafLabelList"/>
    <dgm:cxn modelId="{5D77627C-46E9-48BB-A167-FF978AE6CF9B}" type="presParOf" srcId="{09744D43-A1AE-4852-851C-B69B4AC90AF3}" destId="{69BB80A8-C0D2-48B4-BBFA-CAD1D22E2AD1}" srcOrd="0" destOrd="0" presId="urn:microsoft.com/office/officeart/2018/5/layout/IconLeafLabelList"/>
    <dgm:cxn modelId="{55AC2043-5DEE-4839-B7E2-7520126C725F}" type="presParOf" srcId="{09744D43-A1AE-4852-851C-B69B4AC90AF3}" destId="{41D287AB-4505-4324-BC72-26B7C87C5C89}" srcOrd="1" destOrd="0" presId="urn:microsoft.com/office/officeart/2018/5/layout/IconLeafLabelList"/>
    <dgm:cxn modelId="{B5383D15-1B09-47E7-8C49-6DBC1BEC5EBB}" type="presParOf" srcId="{09744D43-A1AE-4852-851C-B69B4AC90AF3}" destId="{CC0A493B-3D56-4DCE-98EA-173041C32777}" srcOrd="2" destOrd="0" presId="urn:microsoft.com/office/officeart/2018/5/layout/IconLeafLabelList"/>
    <dgm:cxn modelId="{4CB99C8F-2435-421B-B8A2-FEF05974D79C}" type="presParOf" srcId="{09744D43-A1AE-4852-851C-B69B4AC90AF3}" destId="{B8F3E53B-9C23-4EDB-B660-F06A465BE3D2}" srcOrd="3" destOrd="0" presId="urn:microsoft.com/office/officeart/2018/5/layout/IconLeaf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CF9169D-C579-4B2F-AAF8-EBCE061E8B72}"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DC77D21-7D5E-426A-8265-2A3051D1B9B2}">
      <dgm:prSet/>
      <dgm:spPr/>
      <dgm:t>
        <a:bodyPr/>
        <a:lstStyle/>
        <a:p>
          <a:pPr>
            <a:lnSpc>
              <a:spcPct val="100000"/>
            </a:lnSpc>
            <a:defRPr cap="all"/>
          </a:pPr>
          <a:r>
            <a:rPr lang="en-US">
              <a:latin typeface="Goudy Old Style"/>
            </a:rPr>
            <a:t>Installing </a:t>
          </a:r>
          <a:r>
            <a:rPr lang="en-US" b="0" i="0" u="none" strike="noStrike" cap="none" baseline="0" noProof="0">
              <a:latin typeface="Goudy Old Style"/>
            </a:rPr>
            <a:t>AWS CLI</a:t>
          </a:r>
          <a:endParaRPr lang="en-US"/>
        </a:p>
      </dgm:t>
    </dgm:pt>
    <dgm:pt modelId="{2392B397-3C51-481F-BD78-D5F74B63469C}" type="parTrans" cxnId="{C36903C4-B2A1-4EBE-8176-30DC8DF7AC84}">
      <dgm:prSet/>
      <dgm:spPr/>
      <dgm:t>
        <a:bodyPr/>
        <a:lstStyle/>
        <a:p>
          <a:endParaRPr lang="en-US"/>
        </a:p>
      </dgm:t>
    </dgm:pt>
    <dgm:pt modelId="{DBBBF688-57F4-4069-B03F-AE71D7C49915}" type="sibTrans" cxnId="{C36903C4-B2A1-4EBE-8176-30DC8DF7AC84}">
      <dgm:prSet/>
      <dgm:spPr/>
      <dgm:t>
        <a:bodyPr/>
        <a:lstStyle/>
        <a:p>
          <a:endParaRPr lang="en-US"/>
        </a:p>
      </dgm:t>
    </dgm:pt>
    <dgm:pt modelId="{40C20A42-1570-451E-A93A-E95F1F563050}">
      <dgm:prSet/>
      <dgm:spPr/>
      <dgm:t>
        <a:bodyPr/>
        <a:lstStyle/>
        <a:p>
          <a:pPr>
            <a:lnSpc>
              <a:spcPct val="100000"/>
            </a:lnSpc>
            <a:defRPr cap="all"/>
          </a:pPr>
          <a:r>
            <a:rPr lang="en-US">
              <a:latin typeface="Goudy Old Style"/>
            </a:rPr>
            <a:t>Creating HelloWorld</a:t>
          </a:r>
          <a:endParaRPr lang="en-US"/>
        </a:p>
      </dgm:t>
    </dgm:pt>
    <dgm:pt modelId="{15CB5A5A-FE36-4889-AF2D-0BE3FA455DC4}" type="parTrans" cxnId="{A2F0D4AB-A43E-4F9D-8061-D918AC58505F}">
      <dgm:prSet/>
      <dgm:spPr/>
      <dgm:t>
        <a:bodyPr/>
        <a:lstStyle/>
        <a:p>
          <a:endParaRPr lang="en-US"/>
        </a:p>
      </dgm:t>
    </dgm:pt>
    <dgm:pt modelId="{F0C75743-5CF2-4FD6-B0E2-D4E2B2761E82}" type="sibTrans" cxnId="{A2F0D4AB-A43E-4F9D-8061-D918AC58505F}">
      <dgm:prSet/>
      <dgm:spPr/>
      <dgm:t>
        <a:bodyPr/>
        <a:lstStyle/>
        <a:p>
          <a:endParaRPr lang="en-US"/>
        </a:p>
      </dgm:t>
    </dgm:pt>
    <dgm:pt modelId="{D6EE5CEF-5580-4FEF-B269-ADAD4D28053F}" type="pres">
      <dgm:prSet presAssocID="{8CF9169D-C579-4B2F-AAF8-EBCE061E8B72}" presName="root" presStyleCnt="0">
        <dgm:presLayoutVars>
          <dgm:dir/>
          <dgm:resizeHandles val="exact"/>
        </dgm:presLayoutVars>
      </dgm:prSet>
      <dgm:spPr/>
    </dgm:pt>
    <dgm:pt modelId="{3E1465F9-0F73-4E2A-B51E-767FA8F54333}" type="pres">
      <dgm:prSet presAssocID="{9DC77D21-7D5E-426A-8265-2A3051D1B9B2}" presName="compNode" presStyleCnt="0"/>
      <dgm:spPr/>
    </dgm:pt>
    <dgm:pt modelId="{2C87AAC4-1A90-481D-AD98-46BB2BB03BC8}" type="pres">
      <dgm:prSet presAssocID="{9DC77D21-7D5E-426A-8265-2A3051D1B9B2}" presName="iconBgRect" presStyleLbl="bgShp" presStyleIdx="0" presStyleCnt="2"/>
      <dgm:spPr>
        <a:prstGeom prst="round2DiagRect">
          <a:avLst>
            <a:gd name="adj1" fmla="val 29727"/>
            <a:gd name="adj2" fmla="val 0"/>
          </a:avLst>
        </a:prstGeom>
      </dgm:spPr>
    </dgm:pt>
    <dgm:pt modelId="{1C62246C-7C21-4973-A1DD-B8C6CB0EC29F}" type="pres">
      <dgm:prSet presAssocID="{9DC77D21-7D5E-426A-8265-2A3051D1B9B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6841A38A-42F7-4D91-ACFA-E331D9325650}" type="pres">
      <dgm:prSet presAssocID="{9DC77D21-7D5E-426A-8265-2A3051D1B9B2}" presName="spaceRect" presStyleCnt="0"/>
      <dgm:spPr/>
    </dgm:pt>
    <dgm:pt modelId="{D635FB26-8167-45B1-BBAF-14C2AE51E8A5}" type="pres">
      <dgm:prSet presAssocID="{9DC77D21-7D5E-426A-8265-2A3051D1B9B2}" presName="textRect" presStyleLbl="revTx" presStyleIdx="0" presStyleCnt="2">
        <dgm:presLayoutVars>
          <dgm:chMax val="1"/>
          <dgm:chPref val="1"/>
        </dgm:presLayoutVars>
      </dgm:prSet>
      <dgm:spPr/>
    </dgm:pt>
    <dgm:pt modelId="{5BA27177-A6E6-4F23-8F6E-2E80C5E7C697}" type="pres">
      <dgm:prSet presAssocID="{DBBBF688-57F4-4069-B03F-AE71D7C49915}" presName="sibTrans" presStyleCnt="0"/>
      <dgm:spPr/>
    </dgm:pt>
    <dgm:pt modelId="{B8407738-23FB-4CF9-B414-E3CA1E962731}" type="pres">
      <dgm:prSet presAssocID="{40C20A42-1570-451E-A93A-E95F1F563050}" presName="compNode" presStyleCnt="0"/>
      <dgm:spPr/>
    </dgm:pt>
    <dgm:pt modelId="{B9DEEB47-F367-460E-BCA8-47C016913130}" type="pres">
      <dgm:prSet presAssocID="{40C20A42-1570-451E-A93A-E95F1F563050}" presName="iconBgRect" presStyleLbl="bgShp" presStyleIdx="1" presStyleCnt="2"/>
      <dgm:spPr>
        <a:prstGeom prst="round2DiagRect">
          <a:avLst>
            <a:gd name="adj1" fmla="val 29727"/>
            <a:gd name="adj2" fmla="val 0"/>
          </a:avLst>
        </a:prstGeom>
      </dgm:spPr>
    </dgm:pt>
    <dgm:pt modelId="{A513ECB9-E6BC-485D-9AC7-E87C30DC341E}" type="pres">
      <dgm:prSet presAssocID="{40C20A42-1570-451E-A93A-E95F1F56305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ncil"/>
        </a:ext>
      </dgm:extLst>
    </dgm:pt>
    <dgm:pt modelId="{18940A44-A7E0-450C-9829-68FF6D4DEAE6}" type="pres">
      <dgm:prSet presAssocID="{40C20A42-1570-451E-A93A-E95F1F563050}" presName="spaceRect" presStyleCnt="0"/>
      <dgm:spPr/>
    </dgm:pt>
    <dgm:pt modelId="{C398AB0E-669B-4C5C-A224-6FBDCEE60CEF}" type="pres">
      <dgm:prSet presAssocID="{40C20A42-1570-451E-A93A-E95F1F563050}" presName="textRect" presStyleLbl="revTx" presStyleIdx="1" presStyleCnt="2">
        <dgm:presLayoutVars>
          <dgm:chMax val="1"/>
          <dgm:chPref val="1"/>
        </dgm:presLayoutVars>
      </dgm:prSet>
      <dgm:spPr/>
    </dgm:pt>
  </dgm:ptLst>
  <dgm:cxnLst>
    <dgm:cxn modelId="{1EB00631-9C00-47A7-8B8F-1A42C7672DCE}" type="presOf" srcId="{9DC77D21-7D5E-426A-8265-2A3051D1B9B2}" destId="{D635FB26-8167-45B1-BBAF-14C2AE51E8A5}" srcOrd="0" destOrd="0" presId="urn:microsoft.com/office/officeart/2018/5/layout/IconLeafLabelList"/>
    <dgm:cxn modelId="{A2F0D4AB-A43E-4F9D-8061-D918AC58505F}" srcId="{8CF9169D-C579-4B2F-AAF8-EBCE061E8B72}" destId="{40C20A42-1570-451E-A93A-E95F1F563050}" srcOrd="1" destOrd="0" parTransId="{15CB5A5A-FE36-4889-AF2D-0BE3FA455DC4}" sibTransId="{F0C75743-5CF2-4FD6-B0E2-D4E2B2761E82}"/>
    <dgm:cxn modelId="{DE3E76B4-5A74-4168-A6DF-FACBFAACE9A9}" type="presOf" srcId="{40C20A42-1570-451E-A93A-E95F1F563050}" destId="{C398AB0E-669B-4C5C-A224-6FBDCEE60CEF}" srcOrd="0" destOrd="0" presId="urn:microsoft.com/office/officeart/2018/5/layout/IconLeafLabelList"/>
    <dgm:cxn modelId="{C36903C4-B2A1-4EBE-8176-30DC8DF7AC84}" srcId="{8CF9169D-C579-4B2F-AAF8-EBCE061E8B72}" destId="{9DC77D21-7D5E-426A-8265-2A3051D1B9B2}" srcOrd="0" destOrd="0" parTransId="{2392B397-3C51-481F-BD78-D5F74B63469C}" sibTransId="{DBBBF688-57F4-4069-B03F-AE71D7C49915}"/>
    <dgm:cxn modelId="{3895D0ED-3683-4C03-A687-6FA631106C13}" type="presOf" srcId="{8CF9169D-C579-4B2F-AAF8-EBCE061E8B72}" destId="{D6EE5CEF-5580-4FEF-B269-ADAD4D28053F}" srcOrd="0" destOrd="0" presId="urn:microsoft.com/office/officeart/2018/5/layout/IconLeafLabelList"/>
    <dgm:cxn modelId="{2D381EA9-118A-4D02-909F-58DCB505DA19}" type="presParOf" srcId="{D6EE5CEF-5580-4FEF-B269-ADAD4D28053F}" destId="{3E1465F9-0F73-4E2A-B51E-767FA8F54333}" srcOrd="0" destOrd="0" presId="urn:microsoft.com/office/officeart/2018/5/layout/IconLeafLabelList"/>
    <dgm:cxn modelId="{B649C16B-5DAB-4A51-A17B-BB3AAD1F4227}" type="presParOf" srcId="{3E1465F9-0F73-4E2A-B51E-767FA8F54333}" destId="{2C87AAC4-1A90-481D-AD98-46BB2BB03BC8}" srcOrd="0" destOrd="0" presId="urn:microsoft.com/office/officeart/2018/5/layout/IconLeafLabelList"/>
    <dgm:cxn modelId="{B80D9DB9-47B5-4723-AB17-F4198F2A41DB}" type="presParOf" srcId="{3E1465F9-0F73-4E2A-B51E-767FA8F54333}" destId="{1C62246C-7C21-4973-A1DD-B8C6CB0EC29F}" srcOrd="1" destOrd="0" presId="urn:microsoft.com/office/officeart/2018/5/layout/IconLeafLabelList"/>
    <dgm:cxn modelId="{D69805DC-BC9C-494E-B146-6941E0DE9122}" type="presParOf" srcId="{3E1465F9-0F73-4E2A-B51E-767FA8F54333}" destId="{6841A38A-42F7-4D91-ACFA-E331D9325650}" srcOrd="2" destOrd="0" presId="urn:microsoft.com/office/officeart/2018/5/layout/IconLeafLabelList"/>
    <dgm:cxn modelId="{D5DB7FA1-27D8-4034-81C6-C5EF2DC22F84}" type="presParOf" srcId="{3E1465F9-0F73-4E2A-B51E-767FA8F54333}" destId="{D635FB26-8167-45B1-BBAF-14C2AE51E8A5}" srcOrd="3" destOrd="0" presId="urn:microsoft.com/office/officeart/2018/5/layout/IconLeafLabelList"/>
    <dgm:cxn modelId="{E3D80227-C9FD-46D7-8D2D-029DCC37474E}" type="presParOf" srcId="{D6EE5CEF-5580-4FEF-B269-ADAD4D28053F}" destId="{5BA27177-A6E6-4F23-8F6E-2E80C5E7C697}" srcOrd="1" destOrd="0" presId="urn:microsoft.com/office/officeart/2018/5/layout/IconLeafLabelList"/>
    <dgm:cxn modelId="{51D2192E-3276-4F58-9E7B-301199E82906}" type="presParOf" srcId="{D6EE5CEF-5580-4FEF-B269-ADAD4D28053F}" destId="{B8407738-23FB-4CF9-B414-E3CA1E962731}" srcOrd="2" destOrd="0" presId="urn:microsoft.com/office/officeart/2018/5/layout/IconLeafLabelList"/>
    <dgm:cxn modelId="{0DE3F6A5-23A6-4F61-939A-5E295290F31E}" type="presParOf" srcId="{B8407738-23FB-4CF9-B414-E3CA1E962731}" destId="{B9DEEB47-F367-460E-BCA8-47C016913130}" srcOrd="0" destOrd="0" presId="urn:microsoft.com/office/officeart/2018/5/layout/IconLeafLabelList"/>
    <dgm:cxn modelId="{B8265BE2-A422-4A6A-A41F-B8F6B83BE8B9}" type="presParOf" srcId="{B8407738-23FB-4CF9-B414-E3CA1E962731}" destId="{A513ECB9-E6BC-485D-9AC7-E87C30DC341E}" srcOrd="1" destOrd="0" presId="urn:microsoft.com/office/officeart/2018/5/layout/IconLeafLabelList"/>
    <dgm:cxn modelId="{F0DFC715-747E-4B7A-A2EA-F296EFC8EDBB}" type="presParOf" srcId="{B8407738-23FB-4CF9-B414-E3CA1E962731}" destId="{18940A44-A7E0-450C-9829-68FF6D4DEAE6}" srcOrd="2" destOrd="0" presId="urn:microsoft.com/office/officeart/2018/5/layout/IconLeafLabelList"/>
    <dgm:cxn modelId="{A0FB6006-AF98-4DC4-8530-BF19F5B001F6}" type="presParOf" srcId="{B8407738-23FB-4CF9-B414-E3CA1E962731}" destId="{C398AB0E-669B-4C5C-A224-6FBDCEE60CEF}" srcOrd="3" destOrd="0" presId="urn:microsoft.com/office/officeart/2018/5/layout/IconLeafLabel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CF9169D-C579-4B2F-AAF8-EBCE061E8B72}"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DC77D21-7D5E-426A-8265-2A3051D1B9B2}">
      <dgm:prSet phldr="0"/>
      <dgm:spPr/>
      <dgm:t>
        <a:bodyPr/>
        <a:lstStyle/>
        <a:p>
          <a:pPr>
            <a:lnSpc>
              <a:spcPct val="100000"/>
            </a:lnSpc>
            <a:defRPr cap="all"/>
          </a:pPr>
          <a:r>
            <a:rPr lang="en-US" dirty="0">
              <a:latin typeface="Goudy Old Style"/>
            </a:rPr>
            <a:t>Kotless</a:t>
          </a:r>
          <a:endParaRPr lang="en-US" dirty="0"/>
        </a:p>
      </dgm:t>
    </dgm:pt>
    <dgm:pt modelId="{2392B397-3C51-481F-BD78-D5F74B63469C}" type="parTrans" cxnId="{C36903C4-B2A1-4EBE-8176-30DC8DF7AC84}">
      <dgm:prSet/>
      <dgm:spPr/>
      <dgm:t>
        <a:bodyPr/>
        <a:lstStyle/>
        <a:p>
          <a:endParaRPr lang="en-US"/>
        </a:p>
      </dgm:t>
    </dgm:pt>
    <dgm:pt modelId="{DBBBF688-57F4-4069-B03F-AE71D7C49915}" type="sibTrans" cxnId="{C36903C4-B2A1-4EBE-8176-30DC8DF7AC84}">
      <dgm:prSet/>
      <dgm:spPr/>
      <dgm:t>
        <a:bodyPr/>
        <a:lstStyle/>
        <a:p>
          <a:endParaRPr lang="en-US"/>
        </a:p>
      </dgm:t>
    </dgm:pt>
    <dgm:pt modelId="{D6EE5CEF-5580-4FEF-B269-ADAD4D28053F}" type="pres">
      <dgm:prSet presAssocID="{8CF9169D-C579-4B2F-AAF8-EBCE061E8B72}" presName="root" presStyleCnt="0">
        <dgm:presLayoutVars>
          <dgm:dir/>
          <dgm:resizeHandles val="exact"/>
        </dgm:presLayoutVars>
      </dgm:prSet>
      <dgm:spPr/>
    </dgm:pt>
    <dgm:pt modelId="{3E1465F9-0F73-4E2A-B51E-767FA8F54333}" type="pres">
      <dgm:prSet presAssocID="{9DC77D21-7D5E-426A-8265-2A3051D1B9B2}" presName="compNode" presStyleCnt="0"/>
      <dgm:spPr/>
    </dgm:pt>
    <dgm:pt modelId="{2C87AAC4-1A90-481D-AD98-46BB2BB03BC8}" type="pres">
      <dgm:prSet presAssocID="{9DC77D21-7D5E-426A-8265-2A3051D1B9B2}" presName="iconBgRect" presStyleLbl="bgShp" presStyleIdx="0" presStyleCnt="1"/>
      <dgm:spPr>
        <a:prstGeom prst="round2DiagRect">
          <a:avLst>
            <a:gd name="adj1" fmla="val 29727"/>
            <a:gd name="adj2" fmla="val 0"/>
          </a:avLst>
        </a:prstGeom>
      </dgm:spPr>
    </dgm:pt>
    <dgm:pt modelId="{1C62246C-7C21-4973-A1DD-B8C6CB0EC29F}" type="pres">
      <dgm:prSet presAssocID="{9DC77D21-7D5E-426A-8265-2A3051D1B9B2}"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6841A38A-42F7-4D91-ACFA-E331D9325650}" type="pres">
      <dgm:prSet presAssocID="{9DC77D21-7D5E-426A-8265-2A3051D1B9B2}" presName="spaceRect" presStyleCnt="0"/>
      <dgm:spPr/>
    </dgm:pt>
    <dgm:pt modelId="{D635FB26-8167-45B1-BBAF-14C2AE51E8A5}" type="pres">
      <dgm:prSet presAssocID="{9DC77D21-7D5E-426A-8265-2A3051D1B9B2}" presName="textRect" presStyleLbl="revTx" presStyleIdx="0" presStyleCnt="1">
        <dgm:presLayoutVars>
          <dgm:chMax val="1"/>
          <dgm:chPref val="1"/>
        </dgm:presLayoutVars>
      </dgm:prSet>
      <dgm:spPr/>
    </dgm:pt>
  </dgm:ptLst>
  <dgm:cxnLst>
    <dgm:cxn modelId="{1EB00631-9C00-47A7-8B8F-1A42C7672DCE}" type="presOf" srcId="{9DC77D21-7D5E-426A-8265-2A3051D1B9B2}" destId="{D635FB26-8167-45B1-BBAF-14C2AE51E8A5}" srcOrd="0" destOrd="0" presId="urn:microsoft.com/office/officeart/2018/5/layout/IconLeafLabelList"/>
    <dgm:cxn modelId="{C36903C4-B2A1-4EBE-8176-30DC8DF7AC84}" srcId="{8CF9169D-C579-4B2F-AAF8-EBCE061E8B72}" destId="{9DC77D21-7D5E-426A-8265-2A3051D1B9B2}" srcOrd="0" destOrd="0" parTransId="{2392B397-3C51-481F-BD78-D5F74B63469C}" sibTransId="{DBBBF688-57F4-4069-B03F-AE71D7C49915}"/>
    <dgm:cxn modelId="{3895D0ED-3683-4C03-A687-6FA631106C13}" type="presOf" srcId="{8CF9169D-C579-4B2F-AAF8-EBCE061E8B72}" destId="{D6EE5CEF-5580-4FEF-B269-ADAD4D28053F}" srcOrd="0" destOrd="0" presId="urn:microsoft.com/office/officeart/2018/5/layout/IconLeafLabelList"/>
    <dgm:cxn modelId="{2D381EA9-118A-4D02-909F-58DCB505DA19}" type="presParOf" srcId="{D6EE5CEF-5580-4FEF-B269-ADAD4D28053F}" destId="{3E1465F9-0F73-4E2A-B51E-767FA8F54333}" srcOrd="0" destOrd="0" presId="urn:microsoft.com/office/officeart/2018/5/layout/IconLeafLabelList"/>
    <dgm:cxn modelId="{B649C16B-5DAB-4A51-A17B-BB3AAD1F4227}" type="presParOf" srcId="{3E1465F9-0F73-4E2A-B51E-767FA8F54333}" destId="{2C87AAC4-1A90-481D-AD98-46BB2BB03BC8}" srcOrd="0" destOrd="0" presId="urn:microsoft.com/office/officeart/2018/5/layout/IconLeafLabelList"/>
    <dgm:cxn modelId="{B80D9DB9-47B5-4723-AB17-F4198F2A41DB}" type="presParOf" srcId="{3E1465F9-0F73-4E2A-B51E-767FA8F54333}" destId="{1C62246C-7C21-4973-A1DD-B8C6CB0EC29F}" srcOrd="1" destOrd="0" presId="urn:microsoft.com/office/officeart/2018/5/layout/IconLeafLabelList"/>
    <dgm:cxn modelId="{D69805DC-BC9C-494E-B146-6941E0DE9122}" type="presParOf" srcId="{3E1465F9-0F73-4E2A-B51E-767FA8F54333}" destId="{6841A38A-42F7-4D91-ACFA-E331D9325650}" srcOrd="2" destOrd="0" presId="urn:microsoft.com/office/officeart/2018/5/layout/IconLeafLabelList"/>
    <dgm:cxn modelId="{D5DB7FA1-27D8-4034-81C6-C5EF2DC22F84}" type="presParOf" srcId="{3E1465F9-0F73-4E2A-B51E-767FA8F54333}" destId="{D635FB26-8167-45B1-BBAF-14C2AE51E8A5}" srcOrd="3" destOrd="0" presId="urn:microsoft.com/office/officeart/2018/5/layout/IconLeaf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CDF25E4-98D7-4D11-9A84-DEDAD12D8CAC}" type="doc">
      <dgm:prSet loTypeId="urn:microsoft.com/office/officeart/2005/8/layout/hList9" loCatId="list" qsTypeId="urn:microsoft.com/office/officeart/2005/8/quickstyle/3d1" qsCatId="3D" csTypeId="urn:microsoft.com/office/officeart/2005/8/colors/accent4_4" csCatId="accent4" phldr="1"/>
      <dgm:spPr/>
      <dgm:t>
        <a:bodyPr/>
        <a:lstStyle/>
        <a:p>
          <a:endParaRPr lang="en-US"/>
        </a:p>
      </dgm:t>
    </dgm:pt>
    <dgm:pt modelId="{D0B3351E-C2CE-4ED8-9A8D-AB752062FA11}">
      <dgm:prSet phldr="0"/>
      <dgm:spPr/>
      <dgm:t>
        <a:bodyPr/>
        <a:lstStyle/>
        <a:p>
          <a:pPr rtl="0"/>
          <a:r>
            <a:rPr lang="en-US" dirty="0"/>
            <a:t>AWS Toolkit Plugin</a:t>
          </a:r>
        </a:p>
      </dgm:t>
    </dgm:pt>
    <dgm:pt modelId="{46F33A7F-2DE9-4B46-B3D8-8C342C19114F}" type="parTrans" cxnId="{C551A740-6F99-4B6F-B32D-4D5F5D169132}">
      <dgm:prSet/>
      <dgm:spPr/>
    </dgm:pt>
    <dgm:pt modelId="{FCE481F5-1A77-41B7-BF7D-1B834E6D8B31}" type="sibTrans" cxnId="{C551A740-6F99-4B6F-B32D-4D5F5D169132}">
      <dgm:prSet/>
      <dgm:spPr/>
      <dgm:t>
        <a:bodyPr/>
        <a:lstStyle/>
        <a:p>
          <a:endParaRPr lang="en-US"/>
        </a:p>
      </dgm:t>
    </dgm:pt>
    <dgm:pt modelId="{C6E867CD-A2CE-418B-B755-049EBABF2287}">
      <dgm:prSet phldr="0"/>
      <dgm:spPr/>
      <dgm:t>
        <a:bodyPr/>
        <a:lstStyle/>
        <a:p>
          <a:r>
            <a:rPr lang="en-US" dirty="0"/>
            <a:t>(here: IntelliJ)</a:t>
          </a:r>
        </a:p>
      </dgm:t>
    </dgm:pt>
    <dgm:pt modelId="{C15197CE-8B56-4C2F-AFC6-D175C7FC7DDF}" type="parTrans" cxnId="{714C569B-C62A-4361-8AF7-915B5068483F}">
      <dgm:prSet/>
      <dgm:spPr/>
    </dgm:pt>
    <dgm:pt modelId="{CF0EF224-4F35-4D25-996E-536FF1F410CB}" type="sibTrans" cxnId="{714C569B-C62A-4361-8AF7-915B5068483F}">
      <dgm:prSet/>
      <dgm:spPr/>
    </dgm:pt>
    <dgm:pt modelId="{7E08C8B1-4462-4715-9A75-DECB395FEA1C}" type="pres">
      <dgm:prSet presAssocID="{0CDF25E4-98D7-4D11-9A84-DEDAD12D8CAC}" presName="list" presStyleCnt="0">
        <dgm:presLayoutVars>
          <dgm:dir/>
          <dgm:animLvl val="lvl"/>
        </dgm:presLayoutVars>
      </dgm:prSet>
      <dgm:spPr/>
    </dgm:pt>
    <dgm:pt modelId="{F2ED72D1-6644-4145-8148-52A060CAA43D}" type="pres">
      <dgm:prSet presAssocID="{D0B3351E-C2CE-4ED8-9A8D-AB752062FA11}" presName="posSpace" presStyleCnt="0"/>
      <dgm:spPr/>
    </dgm:pt>
    <dgm:pt modelId="{D9C771C8-55DD-440B-B8FB-03E16FB2827C}" type="pres">
      <dgm:prSet presAssocID="{D0B3351E-C2CE-4ED8-9A8D-AB752062FA11}" presName="vertFlow" presStyleCnt="0"/>
      <dgm:spPr/>
    </dgm:pt>
    <dgm:pt modelId="{9C468430-8EBB-48BA-B724-EDDC02CCB4C4}" type="pres">
      <dgm:prSet presAssocID="{D0B3351E-C2CE-4ED8-9A8D-AB752062FA11}" presName="topSpace" presStyleCnt="0"/>
      <dgm:spPr/>
    </dgm:pt>
    <dgm:pt modelId="{F78769E6-C472-4747-9627-5E020FCB82FA}" type="pres">
      <dgm:prSet presAssocID="{D0B3351E-C2CE-4ED8-9A8D-AB752062FA11}" presName="firstComp" presStyleCnt="0"/>
      <dgm:spPr/>
    </dgm:pt>
    <dgm:pt modelId="{02F8B571-BF41-45C9-AB46-49009D7188EB}" type="pres">
      <dgm:prSet presAssocID="{D0B3351E-C2CE-4ED8-9A8D-AB752062FA11}" presName="firstChild" presStyleLbl="bgAccFollowNode1" presStyleIdx="0" presStyleCnt="1"/>
      <dgm:spPr/>
    </dgm:pt>
    <dgm:pt modelId="{8E4B5982-3D52-409C-846B-967947BD7B10}" type="pres">
      <dgm:prSet presAssocID="{D0B3351E-C2CE-4ED8-9A8D-AB752062FA11}" presName="firstChildTx" presStyleLbl="bgAccFollowNode1" presStyleIdx="0" presStyleCnt="1">
        <dgm:presLayoutVars>
          <dgm:bulletEnabled val="1"/>
        </dgm:presLayoutVars>
      </dgm:prSet>
      <dgm:spPr/>
    </dgm:pt>
    <dgm:pt modelId="{CA52D3C9-2EFB-45E8-A774-AAABE11E749C}" type="pres">
      <dgm:prSet presAssocID="{D0B3351E-C2CE-4ED8-9A8D-AB752062FA11}" presName="negSpace" presStyleCnt="0"/>
      <dgm:spPr/>
    </dgm:pt>
    <dgm:pt modelId="{4E85126C-7898-4516-8BBE-73E97ABC3708}" type="pres">
      <dgm:prSet presAssocID="{D0B3351E-C2CE-4ED8-9A8D-AB752062FA11}" presName="circle" presStyleLbl="node1" presStyleIdx="0" presStyleCnt="1"/>
      <dgm:spPr/>
    </dgm:pt>
  </dgm:ptLst>
  <dgm:cxnLst>
    <dgm:cxn modelId="{0E367A20-AC6F-4216-AA1B-D4D9C7F0176B}" type="presOf" srcId="{D0B3351E-C2CE-4ED8-9A8D-AB752062FA11}" destId="{4E85126C-7898-4516-8BBE-73E97ABC3708}" srcOrd="0" destOrd="0" presId="urn:microsoft.com/office/officeart/2005/8/layout/hList9"/>
    <dgm:cxn modelId="{C551A740-6F99-4B6F-B32D-4D5F5D169132}" srcId="{0CDF25E4-98D7-4D11-9A84-DEDAD12D8CAC}" destId="{D0B3351E-C2CE-4ED8-9A8D-AB752062FA11}" srcOrd="0" destOrd="0" parTransId="{46F33A7F-2DE9-4B46-B3D8-8C342C19114F}" sibTransId="{FCE481F5-1A77-41B7-BF7D-1B834E6D8B31}"/>
    <dgm:cxn modelId="{DFFB8544-9DC7-4DB6-9237-EC7193B7FA16}" type="presOf" srcId="{0CDF25E4-98D7-4D11-9A84-DEDAD12D8CAC}" destId="{7E08C8B1-4462-4715-9A75-DECB395FEA1C}" srcOrd="0" destOrd="0" presId="urn:microsoft.com/office/officeart/2005/8/layout/hList9"/>
    <dgm:cxn modelId="{E1E2D665-C213-4737-9E0B-C747AAD47466}" type="presOf" srcId="{C6E867CD-A2CE-418B-B755-049EBABF2287}" destId="{8E4B5982-3D52-409C-846B-967947BD7B10}" srcOrd="1" destOrd="0" presId="urn:microsoft.com/office/officeart/2005/8/layout/hList9"/>
    <dgm:cxn modelId="{714C569B-C62A-4361-8AF7-915B5068483F}" srcId="{D0B3351E-C2CE-4ED8-9A8D-AB752062FA11}" destId="{C6E867CD-A2CE-418B-B755-049EBABF2287}" srcOrd="0" destOrd="0" parTransId="{C15197CE-8B56-4C2F-AFC6-D175C7FC7DDF}" sibTransId="{CF0EF224-4F35-4D25-996E-536FF1F410CB}"/>
    <dgm:cxn modelId="{9DB280AF-2E20-413C-930D-689564DA43BF}" type="presOf" srcId="{C6E867CD-A2CE-418B-B755-049EBABF2287}" destId="{02F8B571-BF41-45C9-AB46-49009D7188EB}" srcOrd="0" destOrd="0" presId="urn:microsoft.com/office/officeart/2005/8/layout/hList9"/>
    <dgm:cxn modelId="{ACAE62AF-F9DF-4BDE-ADD5-0F95B9725313}" type="presParOf" srcId="{7E08C8B1-4462-4715-9A75-DECB395FEA1C}" destId="{F2ED72D1-6644-4145-8148-52A060CAA43D}" srcOrd="0" destOrd="0" presId="urn:microsoft.com/office/officeart/2005/8/layout/hList9"/>
    <dgm:cxn modelId="{3CA10E14-9187-4617-9EBB-47F3A7CA325F}" type="presParOf" srcId="{7E08C8B1-4462-4715-9A75-DECB395FEA1C}" destId="{D9C771C8-55DD-440B-B8FB-03E16FB2827C}" srcOrd="1" destOrd="0" presId="urn:microsoft.com/office/officeart/2005/8/layout/hList9"/>
    <dgm:cxn modelId="{F85A28CF-3F9F-42ED-8D54-D1405C70B613}" type="presParOf" srcId="{D9C771C8-55DD-440B-B8FB-03E16FB2827C}" destId="{9C468430-8EBB-48BA-B724-EDDC02CCB4C4}" srcOrd="0" destOrd="0" presId="urn:microsoft.com/office/officeart/2005/8/layout/hList9"/>
    <dgm:cxn modelId="{56575855-00C8-4DE0-BC91-6E317D9E4B9C}" type="presParOf" srcId="{D9C771C8-55DD-440B-B8FB-03E16FB2827C}" destId="{F78769E6-C472-4747-9627-5E020FCB82FA}" srcOrd="1" destOrd="0" presId="urn:microsoft.com/office/officeart/2005/8/layout/hList9"/>
    <dgm:cxn modelId="{0D7BCD28-9E02-4998-834E-689F9FB49EC1}" type="presParOf" srcId="{F78769E6-C472-4747-9627-5E020FCB82FA}" destId="{02F8B571-BF41-45C9-AB46-49009D7188EB}" srcOrd="0" destOrd="0" presId="urn:microsoft.com/office/officeart/2005/8/layout/hList9"/>
    <dgm:cxn modelId="{F73C4D68-5E17-408F-80CF-1CB32E70BBA9}" type="presParOf" srcId="{F78769E6-C472-4747-9627-5E020FCB82FA}" destId="{8E4B5982-3D52-409C-846B-967947BD7B10}" srcOrd="1" destOrd="0" presId="urn:microsoft.com/office/officeart/2005/8/layout/hList9"/>
    <dgm:cxn modelId="{F865AD43-E62B-4726-94F0-1527AF38E149}" type="presParOf" srcId="{7E08C8B1-4462-4715-9A75-DECB395FEA1C}" destId="{CA52D3C9-2EFB-45E8-A774-AAABE11E749C}" srcOrd="2" destOrd="0" presId="urn:microsoft.com/office/officeart/2005/8/layout/hList9"/>
    <dgm:cxn modelId="{AEAABF80-4754-4CB7-B68C-39D72AF677B5}" type="presParOf" srcId="{7E08C8B1-4462-4715-9A75-DECB395FEA1C}" destId="{4E85126C-7898-4516-8BBE-73E97ABC3708}" srcOrd="3" destOrd="0" presId="urn:microsoft.com/office/officeart/2005/8/layout/hList9"/>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DC8A991-4D1C-47EB-9441-0927F1052AA7}"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36757C0-E6F9-4238-98F8-9E71DE6154E6}">
      <dgm:prSet phldrT="[Text]" phldr="0"/>
      <dgm:spPr/>
      <dgm:t>
        <a:bodyPr/>
        <a:lstStyle/>
        <a:p>
          <a:pPr>
            <a:lnSpc>
              <a:spcPct val="100000"/>
            </a:lnSpc>
          </a:pPr>
          <a:r>
            <a:rPr lang="en-US" dirty="0">
              <a:latin typeface="Goudy Old Style"/>
            </a:rPr>
            <a:t>Kotless</a:t>
          </a:r>
          <a:endParaRPr lang="en-US" dirty="0"/>
        </a:p>
      </dgm:t>
    </dgm:pt>
    <dgm:pt modelId="{6449146C-E849-458E-AF4F-555CE13C1522}" type="parTrans" cxnId="{9ECBCA76-5B71-4FA8-9C8A-CF840638B411}">
      <dgm:prSet/>
      <dgm:spPr/>
      <dgm:t>
        <a:bodyPr/>
        <a:lstStyle/>
        <a:p>
          <a:endParaRPr lang="en-US"/>
        </a:p>
      </dgm:t>
    </dgm:pt>
    <dgm:pt modelId="{3F40DAF2-626D-4499-B9CD-442ED2BE7AEC}" type="sibTrans" cxnId="{9ECBCA76-5B71-4FA8-9C8A-CF840638B411}">
      <dgm:prSet/>
      <dgm:spPr/>
      <dgm:t>
        <a:bodyPr/>
        <a:lstStyle/>
        <a:p>
          <a:endParaRPr lang="en-US"/>
        </a:p>
      </dgm:t>
    </dgm:pt>
    <dgm:pt modelId="{2DBADBD2-1720-440A-88F2-D0B2BB944803}" type="pres">
      <dgm:prSet presAssocID="{DDC8A991-4D1C-47EB-9441-0927F1052AA7}" presName="root" presStyleCnt="0">
        <dgm:presLayoutVars>
          <dgm:dir/>
          <dgm:resizeHandles val="exact"/>
        </dgm:presLayoutVars>
      </dgm:prSet>
      <dgm:spPr/>
    </dgm:pt>
    <dgm:pt modelId="{50B112A3-6FEC-457A-977F-7099E5371D69}" type="pres">
      <dgm:prSet presAssocID="{DDC8A991-4D1C-47EB-9441-0927F1052AA7}" presName="container" presStyleCnt="0">
        <dgm:presLayoutVars>
          <dgm:dir/>
          <dgm:resizeHandles val="exact"/>
        </dgm:presLayoutVars>
      </dgm:prSet>
      <dgm:spPr/>
    </dgm:pt>
    <dgm:pt modelId="{B22591EC-99C4-4CDB-B131-8C2AA10C3096}" type="pres">
      <dgm:prSet presAssocID="{A36757C0-E6F9-4238-98F8-9E71DE6154E6}" presName="compNode" presStyleCnt="0"/>
      <dgm:spPr/>
    </dgm:pt>
    <dgm:pt modelId="{07E38937-EC33-4377-953F-EC54C03A7685}" type="pres">
      <dgm:prSet presAssocID="{A36757C0-E6F9-4238-98F8-9E71DE6154E6}" presName="iconBgRect" presStyleLbl="bgShp" presStyleIdx="0" presStyleCnt="1"/>
      <dgm:spPr/>
    </dgm:pt>
    <dgm:pt modelId="{2064E8A1-3424-46E9-AB48-F5365591B9D6}" type="pres">
      <dgm:prSet presAssocID="{A36757C0-E6F9-4238-98F8-9E71DE6154E6}"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F563293D-C32F-4C9A-BDF6-49CFBCF047FC}" type="pres">
      <dgm:prSet presAssocID="{A36757C0-E6F9-4238-98F8-9E71DE6154E6}" presName="spaceRect" presStyleCnt="0"/>
      <dgm:spPr/>
    </dgm:pt>
    <dgm:pt modelId="{0FAAB65D-5913-40FD-9D31-3BA22FCE2D48}" type="pres">
      <dgm:prSet presAssocID="{A36757C0-E6F9-4238-98F8-9E71DE6154E6}" presName="textRect" presStyleLbl="revTx" presStyleIdx="0" presStyleCnt="1">
        <dgm:presLayoutVars>
          <dgm:chMax val="1"/>
          <dgm:chPref val="1"/>
        </dgm:presLayoutVars>
      </dgm:prSet>
      <dgm:spPr/>
    </dgm:pt>
  </dgm:ptLst>
  <dgm:cxnLst>
    <dgm:cxn modelId="{BED75F65-4A0A-4B8D-AA6E-A98D9425E58D}" type="presOf" srcId="{A36757C0-E6F9-4238-98F8-9E71DE6154E6}" destId="{0FAAB65D-5913-40FD-9D31-3BA22FCE2D48}" srcOrd="0" destOrd="0" presId="urn:microsoft.com/office/officeart/2018/2/layout/IconCircleList"/>
    <dgm:cxn modelId="{B754B96E-200F-401E-8B38-B0C8C408F291}" type="presOf" srcId="{DDC8A991-4D1C-47EB-9441-0927F1052AA7}" destId="{2DBADBD2-1720-440A-88F2-D0B2BB944803}" srcOrd="0" destOrd="0" presId="urn:microsoft.com/office/officeart/2018/2/layout/IconCircleList"/>
    <dgm:cxn modelId="{9ECBCA76-5B71-4FA8-9C8A-CF840638B411}" srcId="{DDC8A991-4D1C-47EB-9441-0927F1052AA7}" destId="{A36757C0-E6F9-4238-98F8-9E71DE6154E6}" srcOrd="0" destOrd="0" parTransId="{6449146C-E849-458E-AF4F-555CE13C1522}" sibTransId="{3F40DAF2-626D-4499-B9CD-442ED2BE7AEC}"/>
    <dgm:cxn modelId="{20A20D5B-2A04-427A-BB9A-7535A8FF0D65}" type="presParOf" srcId="{2DBADBD2-1720-440A-88F2-D0B2BB944803}" destId="{50B112A3-6FEC-457A-977F-7099E5371D69}" srcOrd="0" destOrd="0" presId="urn:microsoft.com/office/officeart/2018/2/layout/IconCircleList"/>
    <dgm:cxn modelId="{022BAE79-B269-4855-8BB8-383B0ED75583}" type="presParOf" srcId="{50B112A3-6FEC-457A-977F-7099E5371D69}" destId="{B22591EC-99C4-4CDB-B131-8C2AA10C3096}" srcOrd="0" destOrd="0" presId="urn:microsoft.com/office/officeart/2018/2/layout/IconCircleList"/>
    <dgm:cxn modelId="{8633C1E3-A37B-40C1-B988-92DFEE4D888F}" type="presParOf" srcId="{B22591EC-99C4-4CDB-B131-8C2AA10C3096}" destId="{07E38937-EC33-4377-953F-EC54C03A7685}" srcOrd="0" destOrd="0" presId="urn:microsoft.com/office/officeart/2018/2/layout/IconCircleList"/>
    <dgm:cxn modelId="{DBE4F70A-8680-4B54-9E5A-794866CBCD16}" type="presParOf" srcId="{B22591EC-99C4-4CDB-B131-8C2AA10C3096}" destId="{2064E8A1-3424-46E9-AB48-F5365591B9D6}" srcOrd="1" destOrd="0" presId="urn:microsoft.com/office/officeart/2018/2/layout/IconCircleList"/>
    <dgm:cxn modelId="{D71737DE-A834-4DE1-869B-F52D821A59B1}" type="presParOf" srcId="{B22591EC-99C4-4CDB-B131-8C2AA10C3096}" destId="{F563293D-C32F-4C9A-BDF6-49CFBCF047FC}" srcOrd="2" destOrd="0" presId="urn:microsoft.com/office/officeart/2018/2/layout/IconCircleList"/>
    <dgm:cxn modelId="{98CCF554-8FDB-4C73-9ED3-FC2D509426BC}" type="presParOf" srcId="{B22591EC-99C4-4CDB-B131-8C2AA10C3096}" destId="{0FAAB65D-5913-40FD-9D31-3BA22FCE2D48}" srcOrd="3" destOrd="0" presId="urn:microsoft.com/office/officeart/2018/2/layout/IconCircle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2194AD-BC1D-40A5-8061-74ED970CF0EC}"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70436C2-AB8C-44D2-A601-D202EF28CAB9}">
      <dgm:prSet/>
      <dgm:spPr/>
      <dgm:t>
        <a:bodyPr/>
        <a:lstStyle/>
        <a:p>
          <a:pPr>
            <a:lnSpc>
              <a:spcPct val="100000"/>
            </a:lnSpc>
            <a:defRPr cap="all"/>
          </a:pPr>
          <a:r>
            <a:rPr lang="en-US" dirty="0">
              <a:latin typeface="Goudy Old Style"/>
            </a:rPr>
            <a:t>Serverless</a:t>
          </a:r>
          <a:r>
            <a:rPr lang="en-US" b="0" i="0" u="none" strike="noStrike" cap="none" baseline="0" noProof="0" dirty="0">
              <a:latin typeface="Goudy Old Style"/>
            </a:rPr>
            <a:t> Architecture</a:t>
          </a:r>
        </a:p>
      </dgm:t>
    </dgm:pt>
    <dgm:pt modelId="{5730B730-F013-48B6-BBEF-5A501064EB00}" type="parTrans" cxnId="{F942B8C5-7323-42C5-81E3-24148E3D8472}">
      <dgm:prSet/>
      <dgm:spPr/>
      <dgm:t>
        <a:bodyPr/>
        <a:lstStyle/>
        <a:p>
          <a:endParaRPr lang="en-US"/>
        </a:p>
      </dgm:t>
    </dgm:pt>
    <dgm:pt modelId="{2125FE7A-30E1-4461-8054-0105ED556DC5}" type="sibTrans" cxnId="{F942B8C5-7323-42C5-81E3-24148E3D8472}">
      <dgm:prSet/>
      <dgm:spPr/>
      <dgm:t>
        <a:bodyPr/>
        <a:lstStyle/>
        <a:p>
          <a:endParaRPr lang="en-US"/>
        </a:p>
      </dgm:t>
    </dgm:pt>
    <dgm:pt modelId="{2B69C150-C962-46ED-A032-6DFF25CF63C4}">
      <dgm:prSet phldr="0"/>
      <dgm:spPr/>
      <dgm:t>
        <a:bodyPr/>
        <a:lstStyle/>
        <a:p>
          <a:pPr>
            <a:lnSpc>
              <a:spcPct val="100000"/>
            </a:lnSpc>
            <a:defRPr cap="all"/>
          </a:pPr>
          <a:r>
            <a:rPr lang="en-US" dirty="0">
              <a:latin typeface="Goudy Old Style"/>
            </a:rPr>
            <a:t>Serverless Network File System</a:t>
          </a:r>
          <a:endParaRPr lang="en-US" dirty="0"/>
        </a:p>
      </dgm:t>
    </dgm:pt>
    <dgm:pt modelId="{985FED35-869E-42B1-BCFA-A365B4BDACEE}" type="parTrans" cxnId="{32E6360B-3755-4D38-8AB6-CAC505AB303E}">
      <dgm:prSet/>
      <dgm:spPr/>
      <dgm:t>
        <a:bodyPr/>
        <a:lstStyle/>
        <a:p>
          <a:endParaRPr lang="en-US"/>
        </a:p>
      </dgm:t>
    </dgm:pt>
    <dgm:pt modelId="{C2F2AFDD-9240-4783-9934-D9D85FC72453}" type="sibTrans" cxnId="{32E6360B-3755-4D38-8AB6-CAC505AB303E}">
      <dgm:prSet/>
      <dgm:spPr/>
      <dgm:t>
        <a:bodyPr/>
        <a:lstStyle/>
        <a:p>
          <a:endParaRPr lang="en-US"/>
        </a:p>
      </dgm:t>
    </dgm:pt>
    <dgm:pt modelId="{64489F6E-900E-414B-BBA3-7FF60D634420}">
      <dgm:prSet phldr="0"/>
      <dgm:spPr/>
      <dgm:t>
        <a:bodyPr/>
        <a:lstStyle/>
        <a:p>
          <a:pPr>
            <a:lnSpc>
              <a:spcPct val="100000"/>
            </a:lnSpc>
            <a:defRPr cap="all"/>
          </a:pPr>
          <a:r>
            <a:rPr lang="en-US" dirty="0">
              <a:latin typeface="Goudy Old Style"/>
            </a:rPr>
            <a:t>Serverless Computing</a:t>
          </a:r>
          <a:endParaRPr lang="en-US" dirty="0"/>
        </a:p>
      </dgm:t>
    </dgm:pt>
    <dgm:pt modelId="{EBFE9A06-1A92-43F5-B9EF-DEB072C07310}" type="parTrans" cxnId="{EB83F1AC-CC67-45AB-AA4F-107CF3118CFE}">
      <dgm:prSet/>
      <dgm:spPr/>
    </dgm:pt>
    <dgm:pt modelId="{2F29918F-B77B-4AA1-993D-30E4A2C80735}" type="sibTrans" cxnId="{EB83F1AC-CC67-45AB-AA4F-107CF3118CFE}">
      <dgm:prSet/>
      <dgm:spPr/>
    </dgm:pt>
    <dgm:pt modelId="{716B6F45-E2A0-4651-8FDF-43B8E72A1262}" type="pres">
      <dgm:prSet presAssocID="{B52194AD-BC1D-40A5-8061-74ED970CF0EC}" presName="root" presStyleCnt="0">
        <dgm:presLayoutVars>
          <dgm:dir/>
          <dgm:resizeHandles val="exact"/>
        </dgm:presLayoutVars>
      </dgm:prSet>
      <dgm:spPr/>
    </dgm:pt>
    <dgm:pt modelId="{F39FF504-0F7C-46C6-BB68-55FD38C0DD5A}" type="pres">
      <dgm:prSet presAssocID="{470436C2-AB8C-44D2-A601-D202EF28CAB9}" presName="compNode" presStyleCnt="0"/>
      <dgm:spPr/>
    </dgm:pt>
    <dgm:pt modelId="{1D821449-205E-409C-9A1E-43DC8B3BA742}" type="pres">
      <dgm:prSet presAssocID="{470436C2-AB8C-44D2-A601-D202EF28CAB9}" presName="iconBgRect" presStyleLbl="bgShp" presStyleIdx="0" presStyleCnt="3"/>
      <dgm:spPr/>
    </dgm:pt>
    <dgm:pt modelId="{C5DA7BEE-5ACE-4113-88E4-D3090C5C519E}" type="pres">
      <dgm:prSet presAssocID="{470436C2-AB8C-44D2-A601-D202EF28CAB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75816311-48D0-4F4D-ABF8-7B52810AEC84}" type="pres">
      <dgm:prSet presAssocID="{470436C2-AB8C-44D2-A601-D202EF28CAB9}" presName="spaceRect" presStyleCnt="0"/>
      <dgm:spPr/>
    </dgm:pt>
    <dgm:pt modelId="{06F8B185-F6C3-4BB0-80D9-93589449348A}" type="pres">
      <dgm:prSet presAssocID="{470436C2-AB8C-44D2-A601-D202EF28CAB9}" presName="textRect" presStyleLbl="revTx" presStyleIdx="0" presStyleCnt="3">
        <dgm:presLayoutVars>
          <dgm:chMax val="1"/>
          <dgm:chPref val="1"/>
        </dgm:presLayoutVars>
      </dgm:prSet>
      <dgm:spPr/>
    </dgm:pt>
    <dgm:pt modelId="{3F397A61-1287-4681-86C1-8D5DF297AAA0}" type="pres">
      <dgm:prSet presAssocID="{2125FE7A-30E1-4461-8054-0105ED556DC5}" presName="sibTrans" presStyleCnt="0"/>
      <dgm:spPr/>
    </dgm:pt>
    <dgm:pt modelId="{74AF716C-E253-4D95-9FEA-56FC144DA388}" type="pres">
      <dgm:prSet presAssocID="{64489F6E-900E-414B-BBA3-7FF60D634420}" presName="compNode" presStyleCnt="0"/>
      <dgm:spPr/>
    </dgm:pt>
    <dgm:pt modelId="{567AED16-C34F-4EB0-AEF7-339C6A3421D1}" type="pres">
      <dgm:prSet presAssocID="{64489F6E-900E-414B-BBA3-7FF60D634420}" presName="iconBgRect" presStyleLbl="bgShp" presStyleIdx="1" presStyleCnt="3"/>
      <dgm:spPr/>
    </dgm:pt>
    <dgm:pt modelId="{9C52DADE-EFFD-4AA1-A2D0-766A39628607}" type="pres">
      <dgm:prSet presAssocID="{64489F6E-900E-414B-BBA3-7FF60D63442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21D113C6-1988-4CCE-80DB-F61EAFA4E28F}" type="pres">
      <dgm:prSet presAssocID="{64489F6E-900E-414B-BBA3-7FF60D634420}" presName="spaceRect" presStyleCnt="0"/>
      <dgm:spPr/>
    </dgm:pt>
    <dgm:pt modelId="{895D24E2-C7B8-47E3-B818-43085E768AFB}" type="pres">
      <dgm:prSet presAssocID="{64489F6E-900E-414B-BBA3-7FF60D634420}" presName="textRect" presStyleLbl="revTx" presStyleIdx="1" presStyleCnt="3">
        <dgm:presLayoutVars>
          <dgm:chMax val="1"/>
          <dgm:chPref val="1"/>
        </dgm:presLayoutVars>
      </dgm:prSet>
      <dgm:spPr/>
    </dgm:pt>
    <dgm:pt modelId="{1DA780CE-1B3D-4C5F-B77D-3259F26D948B}" type="pres">
      <dgm:prSet presAssocID="{2F29918F-B77B-4AA1-993D-30E4A2C80735}" presName="sibTrans" presStyleCnt="0"/>
      <dgm:spPr/>
    </dgm:pt>
    <dgm:pt modelId="{19D71DDC-ADED-488F-8A0C-B81256A249F4}" type="pres">
      <dgm:prSet presAssocID="{2B69C150-C962-46ED-A032-6DFF25CF63C4}" presName="compNode" presStyleCnt="0"/>
      <dgm:spPr/>
    </dgm:pt>
    <dgm:pt modelId="{A4F49C7E-4AFD-411D-AF89-EE5DF9AB389D}" type="pres">
      <dgm:prSet presAssocID="{2B69C150-C962-46ED-A032-6DFF25CF63C4}" presName="iconBgRect" presStyleLbl="bgShp" presStyleIdx="2" presStyleCnt="3"/>
      <dgm:spPr/>
    </dgm:pt>
    <dgm:pt modelId="{4DB78005-D540-4389-95E5-6DBBFF12F10F}" type="pres">
      <dgm:prSet presAssocID="{2B69C150-C962-46ED-A032-6DFF25CF63C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ud"/>
        </a:ext>
      </dgm:extLst>
    </dgm:pt>
    <dgm:pt modelId="{713ABE64-2476-43D8-9CF1-BF83225C54D3}" type="pres">
      <dgm:prSet presAssocID="{2B69C150-C962-46ED-A032-6DFF25CF63C4}" presName="spaceRect" presStyleCnt="0"/>
      <dgm:spPr/>
    </dgm:pt>
    <dgm:pt modelId="{0F776621-52F8-49FB-9B2F-7220CD5158EE}" type="pres">
      <dgm:prSet presAssocID="{2B69C150-C962-46ED-A032-6DFF25CF63C4}" presName="textRect" presStyleLbl="revTx" presStyleIdx="2" presStyleCnt="3">
        <dgm:presLayoutVars>
          <dgm:chMax val="1"/>
          <dgm:chPref val="1"/>
        </dgm:presLayoutVars>
      </dgm:prSet>
      <dgm:spPr/>
    </dgm:pt>
  </dgm:ptLst>
  <dgm:cxnLst>
    <dgm:cxn modelId="{32E6360B-3755-4D38-8AB6-CAC505AB303E}" srcId="{B52194AD-BC1D-40A5-8061-74ED970CF0EC}" destId="{2B69C150-C962-46ED-A032-6DFF25CF63C4}" srcOrd="2" destOrd="0" parTransId="{985FED35-869E-42B1-BCFA-A365B4BDACEE}" sibTransId="{C2F2AFDD-9240-4783-9934-D9D85FC72453}"/>
    <dgm:cxn modelId="{04ACA93F-D27B-4F24-A721-FFE5DFC9AE2C}" type="presOf" srcId="{B52194AD-BC1D-40A5-8061-74ED970CF0EC}" destId="{716B6F45-E2A0-4651-8FDF-43B8E72A1262}" srcOrd="0" destOrd="0" presId="urn:microsoft.com/office/officeart/2018/5/layout/IconCircleLabelList"/>
    <dgm:cxn modelId="{C47F89A9-A61B-4857-B159-37AF81DF88DA}" type="presOf" srcId="{470436C2-AB8C-44D2-A601-D202EF28CAB9}" destId="{06F8B185-F6C3-4BB0-80D9-93589449348A}" srcOrd="0" destOrd="0" presId="urn:microsoft.com/office/officeart/2018/5/layout/IconCircleLabelList"/>
    <dgm:cxn modelId="{EB83F1AC-CC67-45AB-AA4F-107CF3118CFE}" srcId="{B52194AD-BC1D-40A5-8061-74ED970CF0EC}" destId="{64489F6E-900E-414B-BBA3-7FF60D634420}" srcOrd="1" destOrd="0" parTransId="{EBFE9A06-1A92-43F5-B9EF-DEB072C07310}" sibTransId="{2F29918F-B77B-4AA1-993D-30E4A2C80735}"/>
    <dgm:cxn modelId="{F942B8C5-7323-42C5-81E3-24148E3D8472}" srcId="{B52194AD-BC1D-40A5-8061-74ED970CF0EC}" destId="{470436C2-AB8C-44D2-A601-D202EF28CAB9}" srcOrd="0" destOrd="0" parTransId="{5730B730-F013-48B6-BBEF-5A501064EB00}" sibTransId="{2125FE7A-30E1-4461-8054-0105ED556DC5}"/>
    <dgm:cxn modelId="{6B2265CC-0B03-4F24-BCF3-934628590143}" type="presOf" srcId="{2B69C150-C962-46ED-A032-6DFF25CF63C4}" destId="{0F776621-52F8-49FB-9B2F-7220CD5158EE}" srcOrd="0" destOrd="0" presId="urn:microsoft.com/office/officeart/2018/5/layout/IconCircleLabelList"/>
    <dgm:cxn modelId="{930D80E6-2D55-4B38-917C-E60E5F254D73}" type="presOf" srcId="{64489F6E-900E-414B-BBA3-7FF60D634420}" destId="{895D24E2-C7B8-47E3-B818-43085E768AFB}" srcOrd="0" destOrd="0" presId="urn:microsoft.com/office/officeart/2018/5/layout/IconCircleLabelList"/>
    <dgm:cxn modelId="{E3D770E3-93F5-4E57-8EE7-50839FE5869D}" type="presParOf" srcId="{716B6F45-E2A0-4651-8FDF-43B8E72A1262}" destId="{F39FF504-0F7C-46C6-BB68-55FD38C0DD5A}" srcOrd="0" destOrd="0" presId="urn:microsoft.com/office/officeart/2018/5/layout/IconCircleLabelList"/>
    <dgm:cxn modelId="{246A567F-76D3-4AF0-B67F-065372DF2F3A}" type="presParOf" srcId="{F39FF504-0F7C-46C6-BB68-55FD38C0DD5A}" destId="{1D821449-205E-409C-9A1E-43DC8B3BA742}" srcOrd="0" destOrd="0" presId="urn:microsoft.com/office/officeart/2018/5/layout/IconCircleLabelList"/>
    <dgm:cxn modelId="{E3FCC6EA-C468-499D-A5D2-FDB0782CAA9D}" type="presParOf" srcId="{F39FF504-0F7C-46C6-BB68-55FD38C0DD5A}" destId="{C5DA7BEE-5ACE-4113-88E4-D3090C5C519E}" srcOrd="1" destOrd="0" presId="urn:microsoft.com/office/officeart/2018/5/layout/IconCircleLabelList"/>
    <dgm:cxn modelId="{4F2A36FE-09BE-454C-BD94-C19004842547}" type="presParOf" srcId="{F39FF504-0F7C-46C6-BB68-55FD38C0DD5A}" destId="{75816311-48D0-4F4D-ABF8-7B52810AEC84}" srcOrd="2" destOrd="0" presId="urn:microsoft.com/office/officeart/2018/5/layout/IconCircleLabelList"/>
    <dgm:cxn modelId="{FAC09FD9-C11D-4FC4-9003-417ECCD95F50}" type="presParOf" srcId="{F39FF504-0F7C-46C6-BB68-55FD38C0DD5A}" destId="{06F8B185-F6C3-4BB0-80D9-93589449348A}" srcOrd="3" destOrd="0" presId="urn:microsoft.com/office/officeart/2018/5/layout/IconCircleLabelList"/>
    <dgm:cxn modelId="{0E88877E-1374-4D31-BFE1-E5AE831F6979}" type="presParOf" srcId="{716B6F45-E2A0-4651-8FDF-43B8E72A1262}" destId="{3F397A61-1287-4681-86C1-8D5DF297AAA0}" srcOrd="1" destOrd="0" presId="urn:microsoft.com/office/officeart/2018/5/layout/IconCircleLabelList"/>
    <dgm:cxn modelId="{FE8E4735-70E9-479B-94F3-5BB6592ACE6B}" type="presParOf" srcId="{716B6F45-E2A0-4651-8FDF-43B8E72A1262}" destId="{74AF716C-E253-4D95-9FEA-56FC144DA388}" srcOrd="2" destOrd="0" presId="urn:microsoft.com/office/officeart/2018/5/layout/IconCircleLabelList"/>
    <dgm:cxn modelId="{01E2ABD7-8607-40A5-BB06-C75A2D21F575}" type="presParOf" srcId="{74AF716C-E253-4D95-9FEA-56FC144DA388}" destId="{567AED16-C34F-4EB0-AEF7-339C6A3421D1}" srcOrd="0" destOrd="0" presId="urn:microsoft.com/office/officeart/2018/5/layout/IconCircleLabelList"/>
    <dgm:cxn modelId="{6203BC61-7D2A-4EC5-B091-D5A79493CDBC}" type="presParOf" srcId="{74AF716C-E253-4D95-9FEA-56FC144DA388}" destId="{9C52DADE-EFFD-4AA1-A2D0-766A39628607}" srcOrd="1" destOrd="0" presId="urn:microsoft.com/office/officeart/2018/5/layout/IconCircleLabelList"/>
    <dgm:cxn modelId="{8A673AB6-E8C4-4ADB-B29E-07FBA049BBB7}" type="presParOf" srcId="{74AF716C-E253-4D95-9FEA-56FC144DA388}" destId="{21D113C6-1988-4CCE-80DB-F61EAFA4E28F}" srcOrd="2" destOrd="0" presId="urn:microsoft.com/office/officeart/2018/5/layout/IconCircleLabelList"/>
    <dgm:cxn modelId="{8DB3139F-639B-4504-AB3F-8C3107E523C7}" type="presParOf" srcId="{74AF716C-E253-4D95-9FEA-56FC144DA388}" destId="{895D24E2-C7B8-47E3-B818-43085E768AFB}" srcOrd="3" destOrd="0" presId="urn:microsoft.com/office/officeart/2018/5/layout/IconCircleLabelList"/>
    <dgm:cxn modelId="{6A8F9942-2138-405E-8942-FAC4056BCEB0}" type="presParOf" srcId="{716B6F45-E2A0-4651-8FDF-43B8E72A1262}" destId="{1DA780CE-1B3D-4C5F-B77D-3259F26D948B}" srcOrd="3" destOrd="0" presId="urn:microsoft.com/office/officeart/2018/5/layout/IconCircleLabelList"/>
    <dgm:cxn modelId="{11BCCC78-202A-417D-A686-D29F0067C3E0}" type="presParOf" srcId="{716B6F45-E2A0-4651-8FDF-43B8E72A1262}" destId="{19D71DDC-ADED-488F-8A0C-B81256A249F4}" srcOrd="4" destOrd="0" presId="urn:microsoft.com/office/officeart/2018/5/layout/IconCircleLabelList"/>
    <dgm:cxn modelId="{62C8547E-1788-4201-B1BD-01D6342D93E5}" type="presParOf" srcId="{19D71DDC-ADED-488F-8A0C-B81256A249F4}" destId="{A4F49C7E-4AFD-411D-AF89-EE5DF9AB389D}" srcOrd="0" destOrd="0" presId="urn:microsoft.com/office/officeart/2018/5/layout/IconCircleLabelList"/>
    <dgm:cxn modelId="{665A592D-A916-4461-8766-708609140366}" type="presParOf" srcId="{19D71DDC-ADED-488F-8A0C-B81256A249F4}" destId="{4DB78005-D540-4389-95E5-6DBBFF12F10F}" srcOrd="1" destOrd="0" presId="urn:microsoft.com/office/officeart/2018/5/layout/IconCircleLabelList"/>
    <dgm:cxn modelId="{DD57F5C5-4259-477C-AAEC-B50E0BA393C9}" type="presParOf" srcId="{19D71DDC-ADED-488F-8A0C-B81256A249F4}" destId="{713ABE64-2476-43D8-9CF1-BF83225C54D3}" srcOrd="2" destOrd="0" presId="urn:microsoft.com/office/officeart/2018/5/layout/IconCircleLabelList"/>
    <dgm:cxn modelId="{287FC06D-858D-413C-BD76-3FB1CB9DA721}" type="presParOf" srcId="{19D71DDC-ADED-488F-8A0C-B81256A249F4}" destId="{0F776621-52F8-49FB-9B2F-7220CD5158EE}"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7CABDF0-4D0D-4310-B5F9-B846A0C9608F}" type="doc">
      <dgm:prSet loTypeId="urn:microsoft.com/office/officeart/2005/8/layout/hProcess11" loCatId="process" qsTypeId="urn:microsoft.com/office/officeart/2005/8/quickstyle/simple4" qsCatId="simple" csTypeId="urn:microsoft.com/office/officeart/2005/8/colors/colorful5" csCatId="colorful" phldr="1"/>
      <dgm:spPr/>
    </dgm:pt>
    <dgm:pt modelId="{75997EE2-43BA-4B7F-810C-B946C0B779D4}">
      <dgm:prSet phldr="0"/>
      <dgm:spPr/>
      <dgm:t>
        <a:bodyPr/>
        <a:lstStyle/>
        <a:p>
          <a:r>
            <a:rPr lang="en-US" dirty="0"/>
            <a:t>Hardware/VM Deployment</a:t>
          </a:r>
        </a:p>
      </dgm:t>
    </dgm:pt>
    <dgm:pt modelId="{9F796B21-B081-449D-B7B3-2641670140D3}" type="parTrans" cxnId="{74E3952D-CB48-45A4-ACBE-607B700A4843}">
      <dgm:prSet/>
      <dgm:spPr/>
    </dgm:pt>
    <dgm:pt modelId="{6382E220-4DF3-42B7-961C-2025D2FA909F}" type="sibTrans" cxnId="{74E3952D-CB48-45A4-ACBE-607B700A4843}">
      <dgm:prSet/>
      <dgm:spPr/>
      <dgm:t>
        <a:bodyPr/>
        <a:lstStyle/>
        <a:p>
          <a:endParaRPr lang="en-US"/>
        </a:p>
      </dgm:t>
    </dgm:pt>
    <dgm:pt modelId="{5428F10C-1AB8-4DB7-8A34-6AEC94A9E574}">
      <dgm:prSet phldr="0"/>
      <dgm:spPr/>
      <dgm:t>
        <a:bodyPr/>
        <a:lstStyle/>
        <a:p>
          <a:r>
            <a:rPr lang="en-US" dirty="0"/>
            <a:t>Custom infrastructure</a:t>
          </a:r>
        </a:p>
      </dgm:t>
    </dgm:pt>
    <dgm:pt modelId="{9385326A-3570-4381-AFCC-6FC41059088A}" type="parTrans" cxnId="{417273AB-A268-428A-B884-C95ABA4955A1}">
      <dgm:prSet/>
      <dgm:spPr/>
    </dgm:pt>
    <dgm:pt modelId="{7F8B8AB9-ABA1-4899-BD28-95D0BE38916E}" type="sibTrans" cxnId="{417273AB-A268-428A-B884-C95ABA4955A1}">
      <dgm:prSet/>
      <dgm:spPr/>
      <dgm:t>
        <a:bodyPr/>
        <a:lstStyle/>
        <a:p>
          <a:endParaRPr lang="en-US"/>
        </a:p>
      </dgm:t>
    </dgm:pt>
    <dgm:pt modelId="{654B033D-7262-4128-957C-021D23CE575A}">
      <dgm:prSet phldr="0"/>
      <dgm:spPr/>
      <dgm:t>
        <a:bodyPr/>
        <a:lstStyle/>
        <a:p>
          <a:r>
            <a:rPr lang="en-US" dirty="0"/>
            <a:t>Custom application code</a:t>
          </a:r>
        </a:p>
      </dgm:t>
    </dgm:pt>
    <dgm:pt modelId="{82A5990E-7653-45D1-B86D-1FFF6D3F9FA6}" type="parTrans" cxnId="{14AFA078-7DF3-4F38-85E1-F87AE02C0035}">
      <dgm:prSet/>
      <dgm:spPr/>
    </dgm:pt>
    <dgm:pt modelId="{55927D2A-8D56-4626-8739-A6AB81FE77CF}" type="sibTrans" cxnId="{14AFA078-7DF3-4F38-85E1-F87AE02C0035}">
      <dgm:prSet/>
      <dgm:spPr/>
      <dgm:t>
        <a:bodyPr/>
        <a:lstStyle/>
        <a:p>
          <a:endParaRPr lang="en-US"/>
        </a:p>
      </dgm:t>
    </dgm:pt>
    <dgm:pt modelId="{E21C7A19-8CEC-452C-820F-311A8D60824C}">
      <dgm:prSet phldr="0"/>
      <dgm:spPr/>
      <dgm:t>
        <a:bodyPr/>
        <a:lstStyle/>
        <a:p>
          <a:r>
            <a:rPr lang="en-US" dirty="0"/>
            <a:t>Shared application code</a:t>
          </a:r>
        </a:p>
      </dgm:t>
    </dgm:pt>
    <dgm:pt modelId="{511BE441-C217-4F53-85F3-BD1CA2750217}" type="parTrans" cxnId="{64E71423-FB86-40BC-BCFE-2FCB6A891526}">
      <dgm:prSet/>
      <dgm:spPr/>
    </dgm:pt>
    <dgm:pt modelId="{DE094274-1316-436D-9B24-4826586F8C96}" type="sibTrans" cxnId="{64E71423-FB86-40BC-BCFE-2FCB6A891526}">
      <dgm:prSet/>
      <dgm:spPr/>
    </dgm:pt>
    <dgm:pt modelId="{17F4D248-3A82-4446-B8EC-6ECC3C633CFB}">
      <dgm:prSet phldr="0"/>
      <dgm:spPr/>
      <dgm:t>
        <a:bodyPr/>
        <a:lstStyle/>
        <a:p>
          <a:pPr rtl="0"/>
          <a:r>
            <a:rPr lang="en-US" dirty="0"/>
            <a:t>Full stack services (SaaS)</a:t>
          </a:r>
        </a:p>
      </dgm:t>
    </dgm:pt>
    <dgm:pt modelId="{0F73C64C-7202-4F45-B4DB-C053C1BC5F89}" type="parTrans" cxnId="{A2504227-25FF-4F6C-A963-08BEDB584092}">
      <dgm:prSet/>
      <dgm:spPr/>
    </dgm:pt>
    <dgm:pt modelId="{F48A0048-5655-4B2B-BE9D-B7E6E876E6C1}" type="sibTrans" cxnId="{A2504227-25FF-4F6C-A963-08BEDB584092}">
      <dgm:prSet/>
      <dgm:spPr/>
    </dgm:pt>
    <dgm:pt modelId="{70BFD100-D91A-4F77-B7F8-7679DE5F8DC2}">
      <dgm:prSet phldr="0"/>
      <dgm:spPr/>
      <dgm:t>
        <a:bodyPr/>
        <a:lstStyle/>
        <a:p>
          <a:r>
            <a:rPr lang="en-US" dirty="0"/>
            <a:t>Shared infrastructure</a:t>
          </a:r>
        </a:p>
      </dgm:t>
    </dgm:pt>
    <dgm:pt modelId="{71243AC6-7174-43C8-BCDF-2B988D696CDD}" type="parTrans" cxnId="{0CB3FB61-2647-4879-90B0-2A046D4D4EE8}">
      <dgm:prSet/>
      <dgm:spPr/>
    </dgm:pt>
    <dgm:pt modelId="{8589C0EE-517F-4797-8970-41828A697B93}" type="sibTrans" cxnId="{0CB3FB61-2647-4879-90B0-2A046D4D4EE8}">
      <dgm:prSet/>
      <dgm:spPr/>
    </dgm:pt>
    <dgm:pt modelId="{8B4A8278-D355-41F6-81E9-F46374135AAD}">
      <dgm:prSet phldr="0"/>
      <dgm:spPr/>
      <dgm:t>
        <a:bodyPr/>
        <a:lstStyle/>
        <a:p>
          <a:r>
            <a:rPr lang="en-US" dirty="0">
              <a:latin typeface="Goudy Old Style"/>
            </a:rPr>
            <a:t>Serverless</a:t>
          </a:r>
        </a:p>
      </dgm:t>
    </dgm:pt>
    <dgm:pt modelId="{3379E49F-F06B-458A-9676-E890E58F6D45}" type="parTrans" cxnId="{96CC7789-EB73-4A72-9DE0-ADDBC013DE50}">
      <dgm:prSet/>
      <dgm:spPr/>
    </dgm:pt>
    <dgm:pt modelId="{3F9C1C7F-9C87-4AE5-ACC0-4829100A50C1}" type="sibTrans" cxnId="{96CC7789-EB73-4A72-9DE0-ADDBC013DE50}">
      <dgm:prSet/>
      <dgm:spPr/>
    </dgm:pt>
    <dgm:pt modelId="{42BCDB98-150C-407F-AFFE-8466CE4785E6}" type="pres">
      <dgm:prSet presAssocID="{67CABDF0-4D0D-4310-B5F9-B846A0C9608F}" presName="Name0" presStyleCnt="0">
        <dgm:presLayoutVars>
          <dgm:dir/>
          <dgm:resizeHandles val="exact"/>
        </dgm:presLayoutVars>
      </dgm:prSet>
      <dgm:spPr/>
    </dgm:pt>
    <dgm:pt modelId="{2E4ABBD7-34F8-4409-A786-5AAE00D3A77D}" type="pres">
      <dgm:prSet presAssocID="{67CABDF0-4D0D-4310-B5F9-B846A0C9608F}" presName="arrow" presStyleLbl="bgShp" presStyleIdx="0" presStyleCnt="1"/>
      <dgm:spPr/>
    </dgm:pt>
    <dgm:pt modelId="{9BDB0E2C-284A-4347-9639-FD1531CDC2A7}" type="pres">
      <dgm:prSet presAssocID="{67CABDF0-4D0D-4310-B5F9-B846A0C9608F}" presName="points" presStyleCnt="0"/>
      <dgm:spPr/>
    </dgm:pt>
    <dgm:pt modelId="{175C08A7-333A-493A-82ED-63ABFB93C4AB}" type="pres">
      <dgm:prSet presAssocID="{17F4D248-3A82-4446-B8EC-6ECC3C633CFB}" presName="compositeA" presStyleCnt="0"/>
      <dgm:spPr/>
    </dgm:pt>
    <dgm:pt modelId="{7ADE00C3-8C4B-410D-834E-959CABEED550}" type="pres">
      <dgm:prSet presAssocID="{17F4D248-3A82-4446-B8EC-6ECC3C633CFB}" presName="textA" presStyleLbl="revTx" presStyleIdx="0" presStyleCnt="3">
        <dgm:presLayoutVars>
          <dgm:bulletEnabled val="1"/>
        </dgm:presLayoutVars>
      </dgm:prSet>
      <dgm:spPr/>
    </dgm:pt>
    <dgm:pt modelId="{31BCB99A-5510-4AA1-994E-3D49E3B017F6}" type="pres">
      <dgm:prSet presAssocID="{17F4D248-3A82-4446-B8EC-6ECC3C633CFB}" presName="circleA" presStyleLbl="node1" presStyleIdx="0" presStyleCnt="3"/>
      <dgm:spPr/>
    </dgm:pt>
    <dgm:pt modelId="{BCB2D939-9946-4986-BB7D-197A51168CA1}" type="pres">
      <dgm:prSet presAssocID="{17F4D248-3A82-4446-B8EC-6ECC3C633CFB}" presName="spaceA" presStyleCnt="0"/>
      <dgm:spPr/>
    </dgm:pt>
    <dgm:pt modelId="{774EB590-3094-4DF4-B44C-194A5F2ACC02}" type="pres">
      <dgm:prSet presAssocID="{F48A0048-5655-4B2B-BE9D-B7E6E876E6C1}" presName="space" presStyleCnt="0"/>
      <dgm:spPr/>
    </dgm:pt>
    <dgm:pt modelId="{59E96EA8-20E9-455D-8E4D-DC6ED728442D}" type="pres">
      <dgm:prSet presAssocID="{8B4A8278-D355-41F6-81E9-F46374135AAD}" presName="compositeB" presStyleCnt="0"/>
      <dgm:spPr/>
    </dgm:pt>
    <dgm:pt modelId="{0A608983-989C-42CB-9691-1535564C61F3}" type="pres">
      <dgm:prSet presAssocID="{8B4A8278-D355-41F6-81E9-F46374135AAD}" presName="textB" presStyleLbl="revTx" presStyleIdx="1" presStyleCnt="3">
        <dgm:presLayoutVars>
          <dgm:bulletEnabled val="1"/>
        </dgm:presLayoutVars>
      </dgm:prSet>
      <dgm:spPr/>
    </dgm:pt>
    <dgm:pt modelId="{B721F0CA-1D9C-4F88-9A09-96FFE1264D76}" type="pres">
      <dgm:prSet presAssocID="{8B4A8278-D355-41F6-81E9-F46374135AAD}" presName="circleB" presStyleLbl="node1" presStyleIdx="1" presStyleCnt="3"/>
      <dgm:spPr/>
    </dgm:pt>
    <dgm:pt modelId="{915AE88B-5A1A-41B9-91FF-21B72D0B1116}" type="pres">
      <dgm:prSet presAssocID="{8B4A8278-D355-41F6-81E9-F46374135AAD}" presName="spaceB" presStyleCnt="0"/>
      <dgm:spPr/>
    </dgm:pt>
    <dgm:pt modelId="{62C55DCD-2A0C-4539-B9AE-11712653CFDA}" type="pres">
      <dgm:prSet presAssocID="{3F9C1C7F-9C87-4AE5-ACC0-4829100A50C1}" presName="space" presStyleCnt="0"/>
      <dgm:spPr/>
    </dgm:pt>
    <dgm:pt modelId="{A359B535-7318-4ACF-A0DD-CD90D1CBFCAC}" type="pres">
      <dgm:prSet presAssocID="{75997EE2-43BA-4B7F-810C-B946C0B779D4}" presName="compositeA" presStyleCnt="0"/>
      <dgm:spPr/>
    </dgm:pt>
    <dgm:pt modelId="{8DD7EC4C-25DB-482D-9C1E-C11ED55BF75F}" type="pres">
      <dgm:prSet presAssocID="{75997EE2-43BA-4B7F-810C-B946C0B779D4}" presName="textA" presStyleLbl="revTx" presStyleIdx="2" presStyleCnt="3">
        <dgm:presLayoutVars>
          <dgm:bulletEnabled val="1"/>
        </dgm:presLayoutVars>
      </dgm:prSet>
      <dgm:spPr/>
    </dgm:pt>
    <dgm:pt modelId="{DE95CD28-5749-401D-874E-6D3559302AC6}" type="pres">
      <dgm:prSet presAssocID="{75997EE2-43BA-4B7F-810C-B946C0B779D4}" presName="circleA" presStyleLbl="node1" presStyleIdx="2" presStyleCnt="3"/>
      <dgm:spPr/>
    </dgm:pt>
    <dgm:pt modelId="{96BAD1B0-5D0F-4C6D-9030-6E649BBC5D03}" type="pres">
      <dgm:prSet presAssocID="{75997EE2-43BA-4B7F-810C-B946C0B779D4}" presName="spaceA" presStyleCnt="0"/>
      <dgm:spPr/>
    </dgm:pt>
  </dgm:ptLst>
  <dgm:cxnLst>
    <dgm:cxn modelId="{1576E10D-82D4-4FFD-8B16-568354977803}" type="presOf" srcId="{654B033D-7262-4128-957C-021D23CE575A}" destId="{8DD7EC4C-25DB-482D-9C1E-C11ED55BF75F}" srcOrd="0" destOrd="2" presId="urn:microsoft.com/office/officeart/2005/8/layout/hProcess11"/>
    <dgm:cxn modelId="{64E71423-FB86-40BC-BCFE-2FCB6A891526}" srcId="{17F4D248-3A82-4446-B8EC-6ECC3C633CFB}" destId="{E21C7A19-8CEC-452C-820F-311A8D60824C}" srcOrd="1" destOrd="0" parTransId="{511BE441-C217-4F53-85F3-BD1CA2750217}" sibTransId="{DE094274-1316-436D-9B24-4826586F8C96}"/>
    <dgm:cxn modelId="{87C01D26-77D6-4089-9030-324986BF4F48}" type="presOf" srcId="{70BFD100-D91A-4F77-B7F8-7679DE5F8DC2}" destId="{7ADE00C3-8C4B-410D-834E-959CABEED550}" srcOrd="0" destOrd="1" presId="urn:microsoft.com/office/officeart/2005/8/layout/hProcess11"/>
    <dgm:cxn modelId="{A2504227-25FF-4F6C-A963-08BEDB584092}" srcId="{67CABDF0-4D0D-4310-B5F9-B846A0C9608F}" destId="{17F4D248-3A82-4446-B8EC-6ECC3C633CFB}" srcOrd="0" destOrd="0" parTransId="{0F73C64C-7202-4F45-B4DB-C053C1BC5F89}" sibTransId="{F48A0048-5655-4B2B-BE9D-B7E6E876E6C1}"/>
    <dgm:cxn modelId="{74E3952D-CB48-45A4-ACBE-607B700A4843}" srcId="{67CABDF0-4D0D-4310-B5F9-B846A0C9608F}" destId="{75997EE2-43BA-4B7F-810C-B946C0B779D4}" srcOrd="2" destOrd="0" parTransId="{9F796B21-B081-449D-B7B3-2641670140D3}" sibTransId="{6382E220-4DF3-42B7-961C-2025D2FA909F}"/>
    <dgm:cxn modelId="{0CB3FB61-2647-4879-90B0-2A046D4D4EE8}" srcId="{17F4D248-3A82-4446-B8EC-6ECC3C633CFB}" destId="{70BFD100-D91A-4F77-B7F8-7679DE5F8DC2}" srcOrd="0" destOrd="0" parTransId="{71243AC6-7174-43C8-BCDF-2B988D696CDD}" sibTransId="{8589C0EE-517F-4797-8970-41828A697B93}"/>
    <dgm:cxn modelId="{119F8257-7EEF-429C-95DA-2F4D3A8F3249}" type="presOf" srcId="{5428F10C-1AB8-4DB7-8A34-6AEC94A9E574}" destId="{8DD7EC4C-25DB-482D-9C1E-C11ED55BF75F}" srcOrd="0" destOrd="1" presId="urn:microsoft.com/office/officeart/2005/8/layout/hProcess11"/>
    <dgm:cxn modelId="{14AFA078-7DF3-4F38-85E1-F87AE02C0035}" srcId="{75997EE2-43BA-4B7F-810C-B946C0B779D4}" destId="{654B033D-7262-4128-957C-021D23CE575A}" srcOrd="1" destOrd="0" parTransId="{82A5990E-7653-45D1-B86D-1FFF6D3F9FA6}" sibTransId="{55927D2A-8D56-4626-8739-A6AB81FE77CF}"/>
    <dgm:cxn modelId="{EFFAA67F-47B2-48CD-B6A5-999BCF288F28}" type="presOf" srcId="{8B4A8278-D355-41F6-81E9-F46374135AAD}" destId="{0A608983-989C-42CB-9691-1535564C61F3}" srcOrd="0" destOrd="0" presId="urn:microsoft.com/office/officeart/2005/8/layout/hProcess11"/>
    <dgm:cxn modelId="{96CC7789-EB73-4A72-9DE0-ADDBC013DE50}" srcId="{67CABDF0-4D0D-4310-B5F9-B846A0C9608F}" destId="{8B4A8278-D355-41F6-81E9-F46374135AAD}" srcOrd="1" destOrd="0" parTransId="{3379E49F-F06B-458A-9676-E890E58F6D45}" sibTransId="{3F9C1C7F-9C87-4AE5-ACC0-4829100A50C1}"/>
    <dgm:cxn modelId="{417273AB-A268-428A-B884-C95ABA4955A1}" srcId="{75997EE2-43BA-4B7F-810C-B946C0B779D4}" destId="{5428F10C-1AB8-4DB7-8A34-6AEC94A9E574}" srcOrd="0" destOrd="0" parTransId="{9385326A-3570-4381-AFCC-6FC41059088A}" sibTransId="{7F8B8AB9-ABA1-4899-BD28-95D0BE38916E}"/>
    <dgm:cxn modelId="{82665BD0-0212-4E56-8A14-4BE334B61C00}" type="presOf" srcId="{75997EE2-43BA-4B7F-810C-B946C0B779D4}" destId="{8DD7EC4C-25DB-482D-9C1E-C11ED55BF75F}" srcOrd="0" destOrd="0" presId="urn:microsoft.com/office/officeart/2005/8/layout/hProcess11"/>
    <dgm:cxn modelId="{AA0F95E1-5BDC-4439-BDEF-59ADFFDA7097}" type="presOf" srcId="{E21C7A19-8CEC-452C-820F-311A8D60824C}" destId="{7ADE00C3-8C4B-410D-834E-959CABEED550}" srcOrd="0" destOrd="2" presId="urn:microsoft.com/office/officeart/2005/8/layout/hProcess11"/>
    <dgm:cxn modelId="{F205AEE1-D481-4C02-AF84-1520F373AE68}" type="presOf" srcId="{17F4D248-3A82-4446-B8EC-6ECC3C633CFB}" destId="{7ADE00C3-8C4B-410D-834E-959CABEED550}" srcOrd="0" destOrd="0" presId="urn:microsoft.com/office/officeart/2005/8/layout/hProcess11"/>
    <dgm:cxn modelId="{378950F9-E813-45FA-BF23-06543124B7C2}" type="presOf" srcId="{67CABDF0-4D0D-4310-B5F9-B846A0C9608F}" destId="{42BCDB98-150C-407F-AFFE-8466CE4785E6}" srcOrd="0" destOrd="0" presId="urn:microsoft.com/office/officeart/2005/8/layout/hProcess11"/>
    <dgm:cxn modelId="{6A7EEB40-8035-4FB4-AA06-04C61F8BCEB8}" type="presParOf" srcId="{42BCDB98-150C-407F-AFFE-8466CE4785E6}" destId="{2E4ABBD7-34F8-4409-A786-5AAE00D3A77D}" srcOrd="0" destOrd="0" presId="urn:microsoft.com/office/officeart/2005/8/layout/hProcess11"/>
    <dgm:cxn modelId="{4B5335A8-1941-4305-8241-BD92A039D39F}" type="presParOf" srcId="{42BCDB98-150C-407F-AFFE-8466CE4785E6}" destId="{9BDB0E2C-284A-4347-9639-FD1531CDC2A7}" srcOrd="1" destOrd="0" presId="urn:microsoft.com/office/officeart/2005/8/layout/hProcess11"/>
    <dgm:cxn modelId="{27D0E364-2A43-45B6-ABD4-5206D982BE16}" type="presParOf" srcId="{9BDB0E2C-284A-4347-9639-FD1531CDC2A7}" destId="{175C08A7-333A-493A-82ED-63ABFB93C4AB}" srcOrd="0" destOrd="0" presId="urn:microsoft.com/office/officeart/2005/8/layout/hProcess11"/>
    <dgm:cxn modelId="{E566A756-7E25-4911-BA91-87FEB4858E9D}" type="presParOf" srcId="{175C08A7-333A-493A-82ED-63ABFB93C4AB}" destId="{7ADE00C3-8C4B-410D-834E-959CABEED550}" srcOrd="0" destOrd="0" presId="urn:microsoft.com/office/officeart/2005/8/layout/hProcess11"/>
    <dgm:cxn modelId="{D1441494-C9FC-46B3-9C15-60AB9DFECAB4}" type="presParOf" srcId="{175C08A7-333A-493A-82ED-63ABFB93C4AB}" destId="{31BCB99A-5510-4AA1-994E-3D49E3B017F6}" srcOrd="1" destOrd="0" presId="urn:microsoft.com/office/officeart/2005/8/layout/hProcess11"/>
    <dgm:cxn modelId="{6822DDFA-F0D9-44E3-B769-E4ECA179B8CD}" type="presParOf" srcId="{175C08A7-333A-493A-82ED-63ABFB93C4AB}" destId="{BCB2D939-9946-4986-BB7D-197A51168CA1}" srcOrd="2" destOrd="0" presId="urn:microsoft.com/office/officeart/2005/8/layout/hProcess11"/>
    <dgm:cxn modelId="{5768097C-8676-42A8-981A-DA02E82B7FE8}" type="presParOf" srcId="{9BDB0E2C-284A-4347-9639-FD1531CDC2A7}" destId="{774EB590-3094-4DF4-B44C-194A5F2ACC02}" srcOrd="1" destOrd="0" presId="urn:microsoft.com/office/officeart/2005/8/layout/hProcess11"/>
    <dgm:cxn modelId="{0E114901-3DA4-47DA-8043-C6D59A8D773B}" type="presParOf" srcId="{9BDB0E2C-284A-4347-9639-FD1531CDC2A7}" destId="{59E96EA8-20E9-455D-8E4D-DC6ED728442D}" srcOrd="2" destOrd="0" presId="urn:microsoft.com/office/officeart/2005/8/layout/hProcess11"/>
    <dgm:cxn modelId="{EA75730D-724F-4E73-94C6-5394933CCA6D}" type="presParOf" srcId="{59E96EA8-20E9-455D-8E4D-DC6ED728442D}" destId="{0A608983-989C-42CB-9691-1535564C61F3}" srcOrd="0" destOrd="0" presId="urn:microsoft.com/office/officeart/2005/8/layout/hProcess11"/>
    <dgm:cxn modelId="{7BBF08B8-01D2-4142-8DA4-B9F6D2073CDD}" type="presParOf" srcId="{59E96EA8-20E9-455D-8E4D-DC6ED728442D}" destId="{B721F0CA-1D9C-4F88-9A09-96FFE1264D76}" srcOrd="1" destOrd="0" presId="urn:microsoft.com/office/officeart/2005/8/layout/hProcess11"/>
    <dgm:cxn modelId="{221D89DF-74F4-49F5-B7B8-A5BC0FB31674}" type="presParOf" srcId="{59E96EA8-20E9-455D-8E4D-DC6ED728442D}" destId="{915AE88B-5A1A-41B9-91FF-21B72D0B1116}" srcOrd="2" destOrd="0" presId="urn:microsoft.com/office/officeart/2005/8/layout/hProcess11"/>
    <dgm:cxn modelId="{28202B91-A190-4E95-9C7C-523B966C8F36}" type="presParOf" srcId="{9BDB0E2C-284A-4347-9639-FD1531CDC2A7}" destId="{62C55DCD-2A0C-4539-B9AE-11712653CFDA}" srcOrd="3" destOrd="0" presId="urn:microsoft.com/office/officeart/2005/8/layout/hProcess11"/>
    <dgm:cxn modelId="{92FD2E3F-222F-4B33-A105-887BDD21DB14}" type="presParOf" srcId="{9BDB0E2C-284A-4347-9639-FD1531CDC2A7}" destId="{A359B535-7318-4ACF-A0DD-CD90D1CBFCAC}" srcOrd="4" destOrd="0" presId="urn:microsoft.com/office/officeart/2005/8/layout/hProcess11"/>
    <dgm:cxn modelId="{1E613221-A239-4B63-8EB1-EB0A298D864A}" type="presParOf" srcId="{A359B535-7318-4ACF-A0DD-CD90D1CBFCAC}" destId="{8DD7EC4C-25DB-482D-9C1E-C11ED55BF75F}" srcOrd="0" destOrd="0" presId="urn:microsoft.com/office/officeart/2005/8/layout/hProcess11"/>
    <dgm:cxn modelId="{9714FA40-56AA-48A5-9711-5225B1225D39}" type="presParOf" srcId="{A359B535-7318-4ACF-A0DD-CD90D1CBFCAC}" destId="{DE95CD28-5749-401D-874E-6D3559302AC6}" srcOrd="1" destOrd="0" presId="urn:microsoft.com/office/officeart/2005/8/layout/hProcess11"/>
    <dgm:cxn modelId="{B8FA0108-172A-41DD-B371-FE6A3557A59B}" type="presParOf" srcId="{A359B535-7318-4ACF-A0DD-CD90D1CBFCAC}" destId="{96BAD1B0-5D0F-4C6D-9030-6E649BBC5D03}"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385E34C-2024-4AB4-9D36-7B50E922B82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1334F7B-2B87-4CFA-AD90-8405696FE3E1}">
      <dgm:prSet/>
      <dgm:spPr/>
      <dgm:t>
        <a:bodyPr/>
        <a:lstStyle/>
        <a:p>
          <a:r>
            <a:rPr lang="en-US"/>
            <a:t>Based on Containers</a:t>
          </a:r>
        </a:p>
      </dgm:t>
    </dgm:pt>
    <dgm:pt modelId="{5E91C036-9B8A-4117-86EE-13BA282FCCAA}" type="parTrans" cxnId="{F9B12464-7977-48CD-8253-4E3EEB03A9C8}">
      <dgm:prSet/>
      <dgm:spPr/>
      <dgm:t>
        <a:bodyPr/>
        <a:lstStyle/>
        <a:p>
          <a:endParaRPr lang="en-US"/>
        </a:p>
      </dgm:t>
    </dgm:pt>
    <dgm:pt modelId="{61858D24-2665-48B9-8036-A5CE80E013BB}" type="sibTrans" cxnId="{F9B12464-7977-48CD-8253-4E3EEB03A9C8}">
      <dgm:prSet/>
      <dgm:spPr/>
      <dgm:t>
        <a:bodyPr/>
        <a:lstStyle/>
        <a:p>
          <a:endParaRPr lang="en-US"/>
        </a:p>
      </dgm:t>
    </dgm:pt>
    <dgm:pt modelId="{35846ED9-B560-4FB6-AA94-B65E3FB729D6}">
      <dgm:prSet/>
      <dgm:spPr/>
      <dgm:t>
        <a:bodyPr/>
        <a:lstStyle/>
        <a:p>
          <a:r>
            <a:rPr lang="en-US"/>
            <a:t>That means shared kernel</a:t>
          </a:r>
        </a:p>
      </dgm:t>
    </dgm:pt>
    <dgm:pt modelId="{0F1D08CD-F9B8-413A-95AB-91A129D3CD71}" type="parTrans" cxnId="{B0668F5F-22EA-44E6-BC7C-BDCB708E102E}">
      <dgm:prSet/>
      <dgm:spPr/>
      <dgm:t>
        <a:bodyPr/>
        <a:lstStyle/>
        <a:p>
          <a:endParaRPr lang="en-US"/>
        </a:p>
      </dgm:t>
    </dgm:pt>
    <dgm:pt modelId="{5841554A-8AE4-459E-A48B-6ECDEFC25C59}" type="sibTrans" cxnId="{B0668F5F-22EA-44E6-BC7C-BDCB708E102E}">
      <dgm:prSet/>
      <dgm:spPr/>
      <dgm:t>
        <a:bodyPr/>
        <a:lstStyle/>
        <a:p>
          <a:endParaRPr lang="en-US"/>
        </a:p>
      </dgm:t>
    </dgm:pt>
    <dgm:pt modelId="{1FEF959A-0C8F-4863-95F1-7F0996548EE5}">
      <dgm:prSet/>
      <dgm:spPr/>
      <dgm:t>
        <a:bodyPr/>
        <a:lstStyle/>
        <a:p>
          <a:r>
            <a:rPr lang="en-US"/>
            <a:t>Function adds last layer</a:t>
          </a:r>
        </a:p>
      </dgm:t>
    </dgm:pt>
    <dgm:pt modelId="{30B3BFB1-4DCE-4E70-BE3C-97A94C179F6F}" type="parTrans" cxnId="{BF58B7FC-8062-435D-9449-F6F81BC5B9FC}">
      <dgm:prSet/>
      <dgm:spPr/>
      <dgm:t>
        <a:bodyPr/>
        <a:lstStyle/>
        <a:p>
          <a:endParaRPr lang="en-US"/>
        </a:p>
      </dgm:t>
    </dgm:pt>
    <dgm:pt modelId="{783FDA06-2933-4CB4-BD9A-F3335744F393}" type="sibTrans" cxnId="{BF58B7FC-8062-435D-9449-F6F81BC5B9FC}">
      <dgm:prSet/>
      <dgm:spPr/>
      <dgm:t>
        <a:bodyPr/>
        <a:lstStyle/>
        <a:p>
          <a:endParaRPr lang="en-US"/>
        </a:p>
      </dgm:t>
    </dgm:pt>
    <dgm:pt modelId="{89CC5079-7648-4D35-9C25-D01022A03236}">
      <dgm:prSet/>
      <dgm:spPr/>
      <dgm:t>
        <a:bodyPr/>
        <a:lstStyle/>
        <a:p>
          <a:r>
            <a:rPr lang="en-US"/>
            <a:t>Or mounted if interpreted language</a:t>
          </a:r>
        </a:p>
      </dgm:t>
    </dgm:pt>
    <dgm:pt modelId="{3A06927B-3CEE-4550-8063-5EF525AE4D68}" type="parTrans" cxnId="{7B4AD72A-2E4A-452D-81A2-A35580002B9A}">
      <dgm:prSet/>
      <dgm:spPr/>
      <dgm:t>
        <a:bodyPr/>
        <a:lstStyle/>
        <a:p>
          <a:endParaRPr lang="en-US"/>
        </a:p>
      </dgm:t>
    </dgm:pt>
    <dgm:pt modelId="{E3EA9600-F55A-46C4-B999-C5FBF24A4E9C}" type="sibTrans" cxnId="{7B4AD72A-2E4A-452D-81A2-A35580002B9A}">
      <dgm:prSet/>
      <dgm:spPr/>
      <dgm:t>
        <a:bodyPr/>
        <a:lstStyle/>
        <a:p>
          <a:endParaRPr lang="en-US"/>
        </a:p>
      </dgm:t>
    </dgm:pt>
    <dgm:pt modelId="{6AF5BE4F-1674-4EDE-B1E3-0932FAE384BD}">
      <dgm:prSet/>
      <dgm:spPr/>
      <dgm:t>
        <a:bodyPr/>
        <a:lstStyle/>
        <a:p>
          <a:r>
            <a:rPr lang="en-US"/>
            <a:t>Compiled languages slow first invocation, fast after</a:t>
          </a:r>
        </a:p>
      </dgm:t>
    </dgm:pt>
    <dgm:pt modelId="{716DFE1E-F173-422F-BB0C-28BBAC0A5909}" type="parTrans" cxnId="{9557C6C5-77EB-4140-BD29-5FF07349B1B0}">
      <dgm:prSet/>
      <dgm:spPr/>
      <dgm:t>
        <a:bodyPr/>
        <a:lstStyle/>
        <a:p>
          <a:endParaRPr lang="en-US"/>
        </a:p>
      </dgm:t>
    </dgm:pt>
    <dgm:pt modelId="{370792FF-A534-4F2D-888B-31A244490EE7}" type="sibTrans" cxnId="{9557C6C5-77EB-4140-BD29-5FF07349B1B0}">
      <dgm:prSet/>
      <dgm:spPr/>
      <dgm:t>
        <a:bodyPr/>
        <a:lstStyle/>
        <a:p>
          <a:endParaRPr lang="en-US"/>
        </a:p>
      </dgm:t>
    </dgm:pt>
    <dgm:pt modelId="{8B0E32A5-6810-4ED2-A553-4F5E427B9D9B}">
      <dgm:prSet/>
      <dgm:spPr/>
      <dgm:t>
        <a:bodyPr/>
        <a:lstStyle/>
        <a:p>
          <a:r>
            <a:rPr lang="en-US"/>
            <a:t>Interpreted languages fast first invocation, not as fast after</a:t>
          </a:r>
        </a:p>
      </dgm:t>
    </dgm:pt>
    <dgm:pt modelId="{E7893F8A-D9D2-4DE1-8C02-EACF81E460DA}" type="parTrans" cxnId="{68D22932-5AC3-49FF-B1A5-BD61F310B1E4}">
      <dgm:prSet/>
      <dgm:spPr/>
      <dgm:t>
        <a:bodyPr/>
        <a:lstStyle/>
        <a:p>
          <a:endParaRPr lang="en-US"/>
        </a:p>
      </dgm:t>
    </dgm:pt>
    <dgm:pt modelId="{9A8ABFDB-0BD1-4442-9F90-119A9920B2E8}" type="sibTrans" cxnId="{68D22932-5AC3-49FF-B1A5-BD61F310B1E4}">
      <dgm:prSet/>
      <dgm:spPr/>
      <dgm:t>
        <a:bodyPr/>
        <a:lstStyle/>
        <a:p>
          <a:endParaRPr lang="en-US"/>
        </a:p>
      </dgm:t>
    </dgm:pt>
    <dgm:pt modelId="{0C3AC894-C686-4B12-962E-E1130ABAACBC}">
      <dgm:prSet/>
      <dgm:spPr/>
      <dgm:t>
        <a:bodyPr/>
        <a:lstStyle/>
        <a:p>
          <a:r>
            <a:rPr lang="en-US"/>
            <a:t>Multi-Tenant</a:t>
          </a:r>
        </a:p>
      </dgm:t>
    </dgm:pt>
    <dgm:pt modelId="{F51B7DDE-9622-43ED-839B-870BE292A1D5}" type="parTrans" cxnId="{3CF3C96A-5F6C-415D-92BF-83A999C491F0}">
      <dgm:prSet/>
      <dgm:spPr/>
      <dgm:t>
        <a:bodyPr/>
        <a:lstStyle/>
        <a:p>
          <a:endParaRPr lang="en-US"/>
        </a:p>
      </dgm:t>
    </dgm:pt>
    <dgm:pt modelId="{103B9CCD-EC09-400A-8D77-1901165A2433}" type="sibTrans" cxnId="{3CF3C96A-5F6C-415D-92BF-83A999C491F0}">
      <dgm:prSet/>
      <dgm:spPr/>
      <dgm:t>
        <a:bodyPr/>
        <a:lstStyle/>
        <a:p>
          <a:endParaRPr lang="en-US"/>
        </a:p>
      </dgm:t>
    </dgm:pt>
    <dgm:pt modelId="{EBABD485-02D2-43E4-BE22-100F8C649F43}" type="pres">
      <dgm:prSet presAssocID="{6385E34C-2024-4AB4-9D36-7B50E922B82A}" presName="root" presStyleCnt="0">
        <dgm:presLayoutVars>
          <dgm:dir/>
          <dgm:resizeHandles val="exact"/>
        </dgm:presLayoutVars>
      </dgm:prSet>
      <dgm:spPr/>
    </dgm:pt>
    <dgm:pt modelId="{9AD2C831-490E-469A-B377-411751E55A85}" type="pres">
      <dgm:prSet presAssocID="{11334F7B-2B87-4CFA-AD90-8405696FE3E1}" presName="compNode" presStyleCnt="0"/>
      <dgm:spPr/>
    </dgm:pt>
    <dgm:pt modelId="{B452A9BD-7896-4F36-AA79-4C279E4E98D3}" type="pres">
      <dgm:prSet presAssocID="{11334F7B-2B87-4CFA-AD90-8405696FE3E1}" presName="bgRect" presStyleLbl="bgShp" presStyleIdx="0" presStyleCnt="5"/>
      <dgm:spPr/>
    </dgm:pt>
    <dgm:pt modelId="{F8561F0F-46E0-4173-B85E-25FB765579D5}" type="pres">
      <dgm:prSet presAssocID="{11334F7B-2B87-4CFA-AD90-8405696FE3E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BB6E2C54-C956-47E1-B597-7CC9B6F3C00B}" type="pres">
      <dgm:prSet presAssocID="{11334F7B-2B87-4CFA-AD90-8405696FE3E1}" presName="spaceRect" presStyleCnt="0"/>
      <dgm:spPr/>
    </dgm:pt>
    <dgm:pt modelId="{5813AC15-7536-4090-957C-40FEB8B97934}" type="pres">
      <dgm:prSet presAssocID="{11334F7B-2B87-4CFA-AD90-8405696FE3E1}" presName="parTx" presStyleLbl="revTx" presStyleIdx="0" presStyleCnt="7">
        <dgm:presLayoutVars>
          <dgm:chMax val="0"/>
          <dgm:chPref val="0"/>
        </dgm:presLayoutVars>
      </dgm:prSet>
      <dgm:spPr/>
    </dgm:pt>
    <dgm:pt modelId="{1BB687F4-DD0B-4123-8E29-54358A7F6CD5}" type="pres">
      <dgm:prSet presAssocID="{11334F7B-2B87-4CFA-AD90-8405696FE3E1}" presName="desTx" presStyleLbl="revTx" presStyleIdx="1" presStyleCnt="7">
        <dgm:presLayoutVars/>
      </dgm:prSet>
      <dgm:spPr/>
    </dgm:pt>
    <dgm:pt modelId="{8C3ABFE9-EE5D-44ED-BBE0-47B818A9F972}" type="pres">
      <dgm:prSet presAssocID="{61858D24-2665-48B9-8036-A5CE80E013BB}" presName="sibTrans" presStyleCnt="0"/>
      <dgm:spPr/>
    </dgm:pt>
    <dgm:pt modelId="{96C01F15-E5D3-436A-88B4-DBF972FD6E19}" type="pres">
      <dgm:prSet presAssocID="{1FEF959A-0C8F-4863-95F1-7F0996548EE5}" presName="compNode" presStyleCnt="0"/>
      <dgm:spPr/>
    </dgm:pt>
    <dgm:pt modelId="{5135DC21-3C7A-48B1-B1F7-54D7DE216465}" type="pres">
      <dgm:prSet presAssocID="{1FEF959A-0C8F-4863-95F1-7F0996548EE5}" presName="bgRect" presStyleLbl="bgShp" presStyleIdx="1" presStyleCnt="5"/>
      <dgm:spPr/>
    </dgm:pt>
    <dgm:pt modelId="{E60D043D-DC3C-4A5B-9E3A-AF4728F44DA9}" type="pres">
      <dgm:prSet presAssocID="{1FEF959A-0C8F-4863-95F1-7F0996548EE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72F4D37D-C686-4EBD-88C6-D2C27E64D325}" type="pres">
      <dgm:prSet presAssocID="{1FEF959A-0C8F-4863-95F1-7F0996548EE5}" presName="spaceRect" presStyleCnt="0"/>
      <dgm:spPr/>
    </dgm:pt>
    <dgm:pt modelId="{73DDF19B-D27D-44F4-BFF7-9632C9D51565}" type="pres">
      <dgm:prSet presAssocID="{1FEF959A-0C8F-4863-95F1-7F0996548EE5}" presName="parTx" presStyleLbl="revTx" presStyleIdx="2" presStyleCnt="7">
        <dgm:presLayoutVars>
          <dgm:chMax val="0"/>
          <dgm:chPref val="0"/>
        </dgm:presLayoutVars>
      </dgm:prSet>
      <dgm:spPr/>
    </dgm:pt>
    <dgm:pt modelId="{48831A56-3CF8-4195-8F4E-22F0A461B368}" type="pres">
      <dgm:prSet presAssocID="{1FEF959A-0C8F-4863-95F1-7F0996548EE5}" presName="desTx" presStyleLbl="revTx" presStyleIdx="3" presStyleCnt="7">
        <dgm:presLayoutVars/>
      </dgm:prSet>
      <dgm:spPr/>
    </dgm:pt>
    <dgm:pt modelId="{A9FB9A59-D3B1-4343-AAE3-7CACF250FC3F}" type="pres">
      <dgm:prSet presAssocID="{783FDA06-2933-4CB4-BD9A-F3335744F393}" presName="sibTrans" presStyleCnt="0"/>
      <dgm:spPr/>
    </dgm:pt>
    <dgm:pt modelId="{42365072-0A1F-4040-B313-142B12529A91}" type="pres">
      <dgm:prSet presAssocID="{6AF5BE4F-1674-4EDE-B1E3-0932FAE384BD}" presName="compNode" presStyleCnt="0"/>
      <dgm:spPr/>
    </dgm:pt>
    <dgm:pt modelId="{6F2E7A4E-ACB4-4782-A13A-A04C52A3995D}" type="pres">
      <dgm:prSet presAssocID="{6AF5BE4F-1674-4EDE-B1E3-0932FAE384BD}" presName="bgRect" presStyleLbl="bgShp" presStyleIdx="2" presStyleCnt="5"/>
      <dgm:spPr/>
    </dgm:pt>
    <dgm:pt modelId="{4AD54E1A-598F-4BB8-A52A-2FD17BD5F727}" type="pres">
      <dgm:prSet presAssocID="{6AF5BE4F-1674-4EDE-B1E3-0932FAE384B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DC2DF554-F478-45F9-B56B-5484EA26D205}" type="pres">
      <dgm:prSet presAssocID="{6AF5BE4F-1674-4EDE-B1E3-0932FAE384BD}" presName="spaceRect" presStyleCnt="0"/>
      <dgm:spPr/>
    </dgm:pt>
    <dgm:pt modelId="{32FE804F-60C9-459B-8BFD-40CB4EA89A5D}" type="pres">
      <dgm:prSet presAssocID="{6AF5BE4F-1674-4EDE-B1E3-0932FAE384BD}" presName="parTx" presStyleLbl="revTx" presStyleIdx="4" presStyleCnt="7">
        <dgm:presLayoutVars>
          <dgm:chMax val="0"/>
          <dgm:chPref val="0"/>
        </dgm:presLayoutVars>
      </dgm:prSet>
      <dgm:spPr/>
    </dgm:pt>
    <dgm:pt modelId="{C4E22D2A-F0C5-4653-9957-72848735706A}" type="pres">
      <dgm:prSet presAssocID="{370792FF-A534-4F2D-888B-31A244490EE7}" presName="sibTrans" presStyleCnt="0"/>
      <dgm:spPr/>
    </dgm:pt>
    <dgm:pt modelId="{25196CBA-2E43-4B48-9F71-FEDF07BDED52}" type="pres">
      <dgm:prSet presAssocID="{8B0E32A5-6810-4ED2-A553-4F5E427B9D9B}" presName="compNode" presStyleCnt="0"/>
      <dgm:spPr/>
    </dgm:pt>
    <dgm:pt modelId="{4017BBDA-165A-419B-8CBC-10DFDCEF6C67}" type="pres">
      <dgm:prSet presAssocID="{8B0E32A5-6810-4ED2-A553-4F5E427B9D9B}" presName="bgRect" presStyleLbl="bgShp" presStyleIdx="3" presStyleCnt="5"/>
      <dgm:spPr/>
    </dgm:pt>
    <dgm:pt modelId="{BE726CD0-E309-47A8-873D-D58E3E68E57F}" type="pres">
      <dgm:prSet presAssocID="{8B0E32A5-6810-4ED2-A553-4F5E427B9D9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un"/>
        </a:ext>
      </dgm:extLst>
    </dgm:pt>
    <dgm:pt modelId="{958FAE00-9C6E-4931-B852-82C9FA2AC4E4}" type="pres">
      <dgm:prSet presAssocID="{8B0E32A5-6810-4ED2-A553-4F5E427B9D9B}" presName="spaceRect" presStyleCnt="0"/>
      <dgm:spPr/>
    </dgm:pt>
    <dgm:pt modelId="{C22EC5F3-A4FF-4380-B91F-3A4C3E47483D}" type="pres">
      <dgm:prSet presAssocID="{8B0E32A5-6810-4ED2-A553-4F5E427B9D9B}" presName="parTx" presStyleLbl="revTx" presStyleIdx="5" presStyleCnt="7">
        <dgm:presLayoutVars>
          <dgm:chMax val="0"/>
          <dgm:chPref val="0"/>
        </dgm:presLayoutVars>
      </dgm:prSet>
      <dgm:spPr/>
    </dgm:pt>
    <dgm:pt modelId="{17AD8BB1-3783-46A5-96A9-9AD782FF4D66}" type="pres">
      <dgm:prSet presAssocID="{9A8ABFDB-0BD1-4442-9F90-119A9920B2E8}" presName="sibTrans" presStyleCnt="0"/>
      <dgm:spPr/>
    </dgm:pt>
    <dgm:pt modelId="{94049314-F80A-454D-A7E8-C01D62E888B8}" type="pres">
      <dgm:prSet presAssocID="{0C3AC894-C686-4B12-962E-E1130ABAACBC}" presName="compNode" presStyleCnt="0"/>
      <dgm:spPr/>
    </dgm:pt>
    <dgm:pt modelId="{285BBCE0-0C91-40A4-9F0B-564629F9F65B}" type="pres">
      <dgm:prSet presAssocID="{0C3AC894-C686-4B12-962E-E1130ABAACBC}" presName="bgRect" presStyleLbl="bgShp" presStyleIdx="4" presStyleCnt="5"/>
      <dgm:spPr/>
    </dgm:pt>
    <dgm:pt modelId="{7C38D32B-4A74-4F44-8FB8-D46253CD12A8}" type="pres">
      <dgm:prSet presAssocID="{0C3AC894-C686-4B12-962E-E1130ABAACB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erver"/>
        </a:ext>
      </dgm:extLst>
    </dgm:pt>
    <dgm:pt modelId="{0F3AB5A9-C335-455B-BC8A-3DF9F768449A}" type="pres">
      <dgm:prSet presAssocID="{0C3AC894-C686-4B12-962E-E1130ABAACBC}" presName="spaceRect" presStyleCnt="0"/>
      <dgm:spPr/>
    </dgm:pt>
    <dgm:pt modelId="{CCF4FA6A-E5FC-4739-935E-E014ED28875F}" type="pres">
      <dgm:prSet presAssocID="{0C3AC894-C686-4B12-962E-E1130ABAACBC}" presName="parTx" presStyleLbl="revTx" presStyleIdx="6" presStyleCnt="7">
        <dgm:presLayoutVars>
          <dgm:chMax val="0"/>
          <dgm:chPref val="0"/>
        </dgm:presLayoutVars>
      </dgm:prSet>
      <dgm:spPr/>
    </dgm:pt>
  </dgm:ptLst>
  <dgm:cxnLst>
    <dgm:cxn modelId="{B4FD8205-E7F9-4266-B44B-CD3EA3C44F91}" type="presOf" srcId="{6AF5BE4F-1674-4EDE-B1E3-0932FAE384BD}" destId="{32FE804F-60C9-459B-8BFD-40CB4EA89A5D}" srcOrd="0" destOrd="0" presId="urn:microsoft.com/office/officeart/2018/2/layout/IconVerticalSolidList"/>
    <dgm:cxn modelId="{1F56620D-F30F-4AE8-8B25-3BAF8EBD5B20}" type="presOf" srcId="{0C3AC894-C686-4B12-962E-E1130ABAACBC}" destId="{CCF4FA6A-E5FC-4739-935E-E014ED28875F}" srcOrd="0" destOrd="0" presId="urn:microsoft.com/office/officeart/2018/2/layout/IconVerticalSolidList"/>
    <dgm:cxn modelId="{31682429-FAEA-47A0-A358-2EEAC0D2917D}" type="presOf" srcId="{8B0E32A5-6810-4ED2-A553-4F5E427B9D9B}" destId="{C22EC5F3-A4FF-4380-B91F-3A4C3E47483D}" srcOrd="0" destOrd="0" presId="urn:microsoft.com/office/officeart/2018/2/layout/IconVerticalSolidList"/>
    <dgm:cxn modelId="{7B4AD72A-2E4A-452D-81A2-A35580002B9A}" srcId="{1FEF959A-0C8F-4863-95F1-7F0996548EE5}" destId="{89CC5079-7648-4D35-9C25-D01022A03236}" srcOrd="0" destOrd="0" parTransId="{3A06927B-3CEE-4550-8063-5EF525AE4D68}" sibTransId="{E3EA9600-F55A-46C4-B999-C5FBF24A4E9C}"/>
    <dgm:cxn modelId="{7F689430-0D08-42BE-BC4D-78DB546F4073}" type="presOf" srcId="{11334F7B-2B87-4CFA-AD90-8405696FE3E1}" destId="{5813AC15-7536-4090-957C-40FEB8B97934}" srcOrd="0" destOrd="0" presId="urn:microsoft.com/office/officeart/2018/2/layout/IconVerticalSolidList"/>
    <dgm:cxn modelId="{68D22932-5AC3-49FF-B1A5-BD61F310B1E4}" srcId="{6385E34C-2024-4AB4-9D36-7B50E922B82A}" destId="{8B0E32A5-6810-4ED2-A553-4F5E427B9D9B}" srcOrd="3" destOrd="0" parTransId="{E7893F8A-D9D2-4DE1-8C02-EACF81E460DA}" sibTransId="{9A8ABFDB-0BD1-4442-9F90-119A9920B2E8}"/>
    <dgm:cxn modelId="{71030439-199D-4C58-BFD3-00423232CEE8}" type="presOf" srcId="{35846ED9-B560-4FB6-AA94-B65E3FB729D6}" destId="{1BB687F4-DD0B-4123-8E29-54358A7F6CD5}" srcOrd="0" destOrd="0" presId="urn:microsoft.com/office/officeart/2018/2/layout/IconVerticalSolidList"/>
    <dgm:cxn modelId="{B0668F5F-22EA-44E6-BC7C-BDCB708E102E}" srcId="{11334F7B-2B87-4CFA-AD90-8405696FE3E1}" destId="{35846ED9-B560-4FB6-AA94-B65E3FB729D6}" srcOrd="0" destOrd="0" parTransId="{0F1D08CD-F9B8-413A-95AB-91A129D3CD71}" sibTransId="{5841554A-8AE4-459E-A48B-6ECDEFC25C59}"/>
    <dgm:cxn modelId="{F9B12464-7977-48CD-8253-4E3EEB03A9C8}" srcId="{6385E34C-2024-4AB4-9D36-7B50E922B82A}" destId="{11334F7B-2B87-4CFA-AD90-8405696FE3E1}" srcOrd="0" destOrd="0" parTransId="{5E91C036-9B8A-4117-86EE-13BA282FCCAA}" sibTransId="{61858D24-2665-48B9-8036-A5CE80E013BB}"/>
    <dgm:cxn modelId="{3CF3C96A-5F6C-415D-92BF-83A999C491F0}" srcId="{6385E34C-2024-4AB4-9D36-7B50E922B82A}" destId="{0C3AC894-C686-4B12-962E-E1130ABAACBC}" srcOrd="4" destOrd="0" parTransId="{F51B7DDE-9622-43ED-839B-870BE292A1D5}" sibTransId="{103B9CCD-EC09-400A-8D77-1901165A2433}"/>
    <dgm:cxn modelId="{EF47E24B-6BAC-4B44-A53B-9324AEC2D148}" type="presOf" srcId="{6385E34C-2024-4AB4-9D36-7B50E922B82A}" destId="{EBABD485-02D2-43E4-BE22-100F8C649F43}" srcOrd="0" destOrd="0" presId="urn:microsoft.com/office/officeart/2018/2/layout/IconVerticalSolidList"/>
    <dgm:cxn modelId="{A4D4DB97-F3DD-4104-BE17-473F07259850}" type="presOf" srcId="{89CC5079-7648-4D35-9C25-D01022A03236}" destId="{48831A56-3CF8-4195-8F4E-22F0A461B368}" srcOrd="0" destOrd="0" presId="urn:microsoft.com/office/officeart/2018/2/layout/IconVerticalSolidList"/>
    <dgm:cxn modelId="{01C3C6C1-1DE8-413F-96F8-D861B1ED1CC2}" type="presOf" srcId="{1FEF959A-0C8F-4863-95F1-7F0996548EE5}" destId="{73DDF19B-D27D-44F4-BFF7-9632C9D51565}" srcOrd="0" destOrd="0" presId="urn:microsoft.com/office/officeart/2018/2/layout/IconVerticalSolidList"/>
    <dgm:cxn modelId="{9557C6C5-77EB-4140-BD29-5FF07349B1B0}" srcId="{6385E34C-2024-4AB4-9D36-7B50E922B82A}" destId="{6AF5BE4F-1674-4EDE-B1E3-0932FAE384BD}" srcOrd="2" destOrd="0" parTransId="{716DFE1E-F173-422F-BB0C-28BBAC0A5909}" sibTransId="{370792FF-A534-4F2D-888B-31A244490EE7}"/>
    <dgm:cxn modelId="{BF58B7FC-8062-435D-9449-F6F81BC5B9FC}" srcId="{6385E34C-2024-4AB4-9D36-7B50E922B82A}" destId="{1FEF959A-0C8F-4863-95F1-7F0996548EE5}" srcOrd="1" destOrd="0" parTransId="{30B3BFB1-4DCE-4E70-BE3C-97A94C179F6F}" sibTransId="{783FDA06-2933-4CB4-BD9A-F3335744F393}"/>
    <dgm:cxn modelId="{4221D935-77E4-4A41-96E1-08123A5B6426}" type="presParOf" srcId="{EBABD485-02D2-43E4-BE22-100F8C649F43}" destId="{9AD2C831-490E-469A-B377-411751E55A85}" srcOrd="0" destOrd="0" presId="urn:microsoft.com/office/officeart/2018/2/layout/IconVerticalSolidList"/>
    <dgm:cxn modelId="{CA25718E-D7DB-4E77-BBDC-7783B13CA6F1}" type="presParOf" srcId="{9AD2C831-490E-469A-B377-411751E55A85}" destId="{B452A9BD-7896-4F36-AA79-4C279E4E98D3}" srcOrd="0" destOrd="0" presId="urn:microsoft.com/office/officeart/2018/2/layout/IconVerticalSolidList"/>
    <dgm:cxn modelId="{D7FAA2CE-34AE-4F8D-8C34-787CC6866706}" type="presParOf" srcId="{9AD2C831-490E-469A-B377-411751E55A85}" destId="{F8561F0F-46E0-4173-B85E-25FB765579D5}" srcOrd="1" destOrd="0" presId="urn:microsoft.com/office/officeart/2018/2/layout/IconVerticalSolidList"/>
    <dgm:cxn modelId="{1E8510BD-62DD-4DB1-8A5B-4A884A7B1E40}" type="presParOf" srcId="{9AD2C831-490E-469A-B377-411751E55A85}" destId="{BB6E2C54-C956-47E1-B597-7CC9B6F3C00B}" srcOrd="2" destOrd="0" presId="urn:microsoft.com/office/officeart/2018/2/layout/IconVerticalSolidList"/>
    <dgm:cxn modelId="{04CFBB92-CBAD-4316-841A-D0D9A9DBC754}" type="presParOf" srcId="{9AD2C831-490E-469A-B377-411751E55A85}" destId="{5813AC15-7536-4090-957C-40FEB8B97934}" srcOrd="3" destOrd="0" presId="urn:microsoft.com/office/officeart/2018/2/layout/IconVerticalSolidList"/>
    <dgm:cxn modelId="{F6DAF090-FE98-458F-8C30-C340B513298F}" type="presParOf" srcId="{9AD2C831-490E-469A-B377-411751E55A85}" destId="{1BB687F4-DD0B-4123-8E29-54358A7F6CD5}" srcOrd="4" destOrd="0" presId="urn:microsoft.com/office/officeart/2018/2/layout/IconVerticalSolidList"/>
    <dgm:cxn modelId="{1349098A-6878-47D1-9B3D-4F8895424959}" type="presParOf" srcId="{EBABD485-02D2-43E4-BE22-100F8C649F43}" destId="{8C3ABFE9-EE5D-44ED-BBE0-47B818A9F972}" srcOrd="1" destOrd="0" presId="urn:microsoft.com/office/officeart/2018/2/layout/IconVerticalSolidList"/>
    <dgm:cxn modelId="{F37E6749-026C-4582-B37C-012A969A28A3}" type="presParOf" srcId="{EBABD485-02D2-43E4-BE22-100F8C649F43}" destId="{96C01F15-E5D3-436A-88B4-DBF972FD6E19}" srcOrd="2" destOrd="0" presId="urn:microsoft.com/office/officeart/2018/2/layout/IconVerticalSolidList"/>
    <dgm:cxn modelId="{7BA8DEC6-9CDA-4617-AD88-CEC72FD18F15}" type="presParOf" srcId="{96C01F15-E5D3-436A-88B4-DBF972FD6E19}" destId="{5135DC21-3C7A-48B1-B1F7-54D7DE216465}" srcOrd="0" destOrd="0" presId="urn:microsoft.com/office/officeart/2018/2/layout/IconVerticalSolidList"/>
    <dgm:cxn modelId="{98E5C62A-3353-4F5B-990E-E188B64824E9}" type="presParOf" srcId="{96C01F15-E5D3-436A-88B4-DBF972FD6E19}" destId="{E60D043D-DC3C-4A5B-9E3A-AF4728F44DA9}" srcOrd="1" destOrd="0" presId="urn:microsoft.com/office/officeart/2018/2/layout/IconVerticalSolidList"/>
    <dgm:cxn modelId="{E13FCA84-B4E9-471D-8EB2-0D259D5EC3EE}" type="presParOf" srcId="{96C01F15-E5D3-436A-88B4-DBF972FD6E19}" destId="{72F4D37D-C686-4EBD-88C6-D2C27E64D325}" srcOrd="2" destOrd="0" presId="urn:microsoft.com/office/officeart/2018/2/layout/IconVerticalSolidList"/>
    <dgm:cxn modelId="{4F5BDCC2-8566-4763-9FD5-172152D1A76C}" type="presParOf" srcId="{96C01F15-E5D3-436A-88B4-DBF972FD6E19}" destId="{73DDF19B-D27D-44F4-BFF7-9632C9D51565}" srcOrd="3" destOrd="0" presId="urn:microsoft.com/office/officeart/2018/2/layout/IconVerticalSolidList"/>
    <dgm:cxn modelId="{064E245C-3FA9-42B1-8570-56B8AACCE2CB}" type="presParOf" srcId="{96C01F15-E5D3-436A-88B4-DBF972FD6E19}" destId="{48831A56-3CF8-4195-8F4E-22F0A461B368}" srcOrd="4" destOrd="0" presId="urn:microsoft.com/office/officeart/2018/2/layout/IconVerticalSolidList"/>
    <dgm:cxn modelId="{6211E09E-9828-4377-80BD-2570384CD489}" type="presParOf" srcId="{EBABD485-02D2-43E4-BE22-100F8C649F43}" destId="{A9FB9A59-D3B1-4343-AAE3-7CACF250FC3F}" srcOrd="3" destOrd="0" presId="urn:microsoft.com/office/officeart/2018/2/layout/IconVerticalSolidList"/>
    <dgm:cxn modelId="{BF5BED21-7913-4C74-8531-6AE916344B2F}" type="presParOf" srcId="{EBABD485-02D2-43E4-BE22-100F8C649F43}" destId="{42365072-0A1F-4040-B313-142B12529A91}" srcOrd="4" destOrd="0" presId="urn:microsoft.com/office/officeart/2018/2/layout/IconVerticalSolidList"/>
    <dgm:cxn modelId="{A2C86A51-D36F-450B-80ED-CD263D9FEB62}" type="presParOf" srcId="{42365072-0A1F-4040-B313-142B12529A91}" destId="{6F2E7A4E-ACB4-4782-A13A-A04C52A3995D}" srcOrd="0" destOrd="0" presId="urn:microsoft.com/office/officeart/2018/2/layout/IconVerticalSolidList"/>
    <dgm:cxn modelId="{5FB1BAE5-CB50-4CC9-80B0-F3222535810B}" type="presParOf" srcId="{42365072-0A1F-4040-B313-142B12529A91}" destId="{4AD54E1A-598F-4BB8-A52A-2FD17BD5F727}" srcOrd="1" destOrd="0" presId="urn:microsoft.com/office/officeart/2018/2/layout/IconVerticalSolidList"/>
    <dgm:cxn modelId="{A4B2C8AD-D35F-4D14-B5EA-A788DACCDE34}" type="presParOf" srcId="{42365072-0A1F-4040-B313-142B12529A91}" destId="{DC2DF554-F478-45F9-B56B-5484EA26D205}" srcOrd="2" destOrd="0" presId="urn:microsoft.com/office/officeart/2018/2/layout/IconVerticalSolidList"/>
    <dgm:cxn modelId="{1114DACF-F3F3-4D59-B95B-FAE3CF94E45C}" type="presParOf" srcId="{42365072-0A1F-4040-B313-142B12529A91}" destId="{32FE804F-60C9-459B-8BFD-40CB4EA89A5D}" srcOrd="3" destOrd="0" presId="urn:microsoft.com/office/officeart/2018/2/layout/IconVerticalSolidList"/>
    <dgm:cxn modelId="{F5AE7DBB-1CFC-4C0D-B7FD-0175063C2C58}" type="presParOf" srcId="{EBABD485-02D2-43E4-BE22-100F8C649F43}" destId="{C4E22D2A-F0C5-4653-9957-72848735706A}" srcOrd="5" destOrd="0" presId="urn:microsoft.com/office/officeart/2018/2/layout/IconVerticalSolidList"/>
    <dgm:cxn modelId="{AFA6AC45-D141-436C-9F3C-ECCC5FD9E78A}" type="presParOf" srcId="{EBABD485-02D2-43E4-BE22-100F8C649F43}" destId="{25196CBA-2E43-4B48-9F71-FEDF07BDED52}" srcOrd="6" destOrd="0" presId="urn:microsoft.com/office/officeart/2018/2/layout/IconVerticalSolidList"/>
    <dgm:cxn modelId="{892AA5E3-8CBD-4DF8-BEEB-92CF7BC0A2A7}" type="presParOf" srcId="{25196CBA-2E43-4B48-9F71-FEDF07BDED52}" destId="{4017BBDA-165A-419B-8CBC-10DFDCEF6C67}" srcOrd="0" destOrd="0" presId="urn:microsoft.com/office/officeart/2018/2/layout/IconVerticalSolidList"/>
    <dgm:cxn modelId="{813EBE48-17DC-42A9-8326-9C503834C52E}" type="presParOf" srcId="{25196CBA-2E43-4B48-9F71-FEDF07BDED52}" destId="{BE726CD0-E309-47A8-873D-D58E3E68E57F}" srcOrd="1" destOrd="0" presId="urn:microsoft.com/office/officeart/2018/2/layout/IconVerticalSolidList"/>
    <dgm:cxn modelId="{591D8112-E2F1-4816-8EDE-03B52937AF11}" type="presParOf" srcId="{25196CBA-2E43-4B48-9F71-FEDF07BDED52}" destId="{958FAE00-9C6E-4931-B852-82C9FA2AC4E4}" srcOrd="2" destOrd="0" presId="urn:microsoft.com/office/officeart/2018/2/layout/IconVerticalSolidList"/>
    <dgm:cxn modelId="{7DA63E0A-00B0-4536-828C-0E006C17D6C3}" type="presParOf" srcId="{25196CBA-2E43-4B48-9F71-FEDF07BDED52}" destId="{C22EC5F3-A4FF-4380-B91F-3A4C3E47483D}" srcOrd="3" destOrd="0" presId="urn:microsoft.com/office/officeart/2018/2/layout/IconVerticalSolidList"/>
    <dgm:cxn modelId="{8E83F726-5B83-4EE7-AAE5-17CB23E6EF7E}" type="presParOf" srcId="{EBABD485-02D2-43E4-BE22-100F8C649F43}" destId="{17AD8BB1-3783-46A5-96A9-9AD782FF4D66}" srcOrd="7" destOrd="0" presId="urn:microsoft.com/office/officeart/2018/2/layout/IconVerticalSolidList"/>
    <dgm:cxn modelId="{055DA094-324F-4E13-A9C4-57CB03270FB0}" type="presParOf" srcId="{EBABD485-02D2-43E4-BE22-100F8C649F43}" destId="{94049314-F80A-454D-A7E8-C01D62E888B8}" srcOrd="8" destOrd="0" presId="urn:microsoft.com/office/officeart/2018/2/layout/IconVerticalSolidList"/>
    <dgm:cxn modelId="{C9922BE1-208C-4DE8-98FE-E3EA1AFAC08A}" type="presParOf" srcId="{94049314-F80A-454D-A7E8-C01D62E888B8}" destId="{285BBCE0-0C91-40A4-9F0B-564629F9F65B}" srcOrd="0" destOrd="0" presId="urn:microsoft.com/office/officeart/2018/2/layout/IconVerticalSolidList"/>
    <dgm:cxn modelId="{FD73DDE0-EF07-422A-A0E8-A7013A47F2B4}" type="presParOf" srcId="{94049314-F80A-454D-A7E8-C01D62E888B8}" destId="{7C38D32B-4A74-4F44-8FB8-D46253CD12A8}" srcOrd="1" destOrd="0" presId="urn:microsoft.com/office/officeart/2018/2/layout/IconVerticalSolidList"/>
    <dgm:cxn modelId="{682B4CEA-3EF6-492A-8970-E0F7A8D79AD4}" type="presParOf" srcId="{94049314-F80A-454D-A7E8-C01D62E888B8}" destId="{0F3AB5A9-C335-455B-BC8A-3DF9F768449A}" srcOrd="2" destOrd="0" presId="urn:microsoft.com/office/officeart/2018/2/layout/IconVerticalSolidList"/>
    <dgm:cxn modelId="{F8666C1A-4ACB-4585-B490-1A380737759E}" type="presParOf" srcId="{94049314-F80A-454D-A7E8-C01D62E888B8}" destId="{CCF4FA6A-E5FC-4739-935E-E014ED28875F}"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F33ED22-300C-40CA-8AB3-0D216B697075}" type="doc">
      <dgm:prSet loTypeId="urn:microsoft.com/office/officeart/2005/8/layout/list1" loCatId="list" qsTypeId="urn:microsoft.com/office/officeart/2005/8/quickstyle/simple4" qsCatId="simple" csTypeId="urn:microsoft.com/office/officeart/2005/8/colors/colorful5" csCatId="colorful" phldr="1"/>
      <dgm:spPr/>
      <dgm:t>
        <a:bodyPr/>
        <a:lstStyle/>
        <a:p>
          <a:endParaRPr lang="en-US"/>
        </a:p>
      </dgm:t>
    </dgm:pt>
    <dgm:pt modelId="{899DE95D-19CC-4E1D-ABE1-149FB2F5722B}">
      <dgm:prSet phldr="0"/>
      <dgm:spPr/>
      <dgm:t>
        <a:bodyPr/>
        <a:lstStyle/>
        <a:p>
          <a:pPr rtl="0"/>
          <a:r>
            <a:rPr lang="en-US"/>
            <a:t>Cost</a:t>
          </a:r>
        </a:p>
      </dgm:t>
    </dgm:pt>
    <dgm:pt modelId="{FDAA5D6A-A836-4E4E-AE6F-5719CDB0DAA6}" type="parTrans" cxnId="{CADFEFE6-6CE6-4BA4-A0B1-170FF8A15989}">
      <dgm:prSet/>
      <dgm:spPr/>
    </dgm:pt>
    <dgm:pt modelId="{654856C8-92C5-408F-866C-3EF6DEEE6144}" type="sibTrans" cxnId="{CADFEFE6-6CE6-4BA4-A0B1-170FF8A15989}">
      <dgm:prSet/>
      <dgm:spPr/>
      <dgm:t>
        <a:bodyPr/>
        <a:lstStyle/>
        <a:p>
          <a:endParaRPr lang="en-US"/>
        </a:p>
      </dgm:t>
    </dgm:pt>
    <dgm:pt modelId="{41312C52-A641-46C5-93F8-B8460FF9211C}">
      <dgm:prSet phldr="0"/>
      <dgm:spPr/>
      <dgm:t>
        <a:bodyPr/>
        <a:lstStyle/>
        <a:p>
          <a:r>
            <a:rPr lang="en-US"/>
            <a:t>Performance and limits</a:t>
          </a:r>
        </a:p>
      </dgm:t>
    </dgm:pt>
    <dgm:pt modelId="{B293F72D-BD18-46CD-BD52-DC43474B30D6}" type="parTrans" cxnId="{EC3D0FCE-726D-410C-8311-118FADF99EFB}">
      <dgm:prSet/>
      <dgm:spPr/>
    </dgm:pt>
    <dgm:pt modelId="{9918BA14-6B4E-42F5-9DBB-B045380DB579}" type="sibTrans" cxnId="{EC3D0FCE-726D-410C-8311-118FADF99EFB}">
      <dgm:prSet/>
      <dgm:spPr/>
      <dgm:t>
        <a:bodyPr/>
        <a:lstStyle/>
        <a:p>
          <a:endParaRPr lang="en-US"/>
        </a:p>
      </dgm:t>
    </dgm:pt>
    <dgm:pt modelId="{10CF6FB6-DBE2-4574-A4D4-EA200E60AE46}">
      <dgm:prSet phldr="0"/>
      <dgm:spPr/>
      <dgm:t>
        <a:bodyPr/>
        <a:lstStyle/>
        <a:p>
          <a:r>
            <a:rPr lang="en-US"/>
            <a:t>Programming languages</a:t>
          </a:r>
        </a:p>
      </dgm:t>
    </dgm:pt>
    <dgm:pt modelId="{F432BB79-1C74-420A-B6B4-DA4D02805277}" type="parTrans" cxnId="{46C5293E-091A-46CF-BD98-DA564D99BAF8}">
      <dgm:prSet/>
      <dgm:spPr/>
    </dgm:pt>
    <dgm:pt modelId="{71F9EF7F-D2FC-4D80-88CB-AEF5CB0137FA}" type="sibTrans" cxnId="{46C5293E-091A-46CF-BD98-DA564D99BAF8}">
      <dgm:prSet/>
      <dgm:spPr/>
      <dgm:t>
        <a:bodyPr/>
        <a:lstStyle/>
        <a:p>
          <a:endParaRPr lang="en-US"/>
        </a:p>
      </dgm:t>
    </dgm:pt>
    <dgm:pt modelId="{3373F5EC-4305-4228-92D0-A970706C4141}">
      <dgm:prSet phldr="0"/>
      <dgm:spPr/>
      <dgm:t>
        <a:bodyPr/>
        <a:lstStyle/>
        <a:p>
          <a:r>
            <a:rPr lang="en-US"/>
            <a:t>Composability</a:t>
          </a:r>
        </a:p>
      </dgm:t>
    </dgm:pt>
    <dgm:pt modelId="{6ACF4EC5-BBF8-4CA8-A63C-33B8420E29DE}" type="parTrans" cxnId="{683269EE-2BDB-42E8-9846-04817D15F34D}">
      <dgm:prSet/>
      <dgm:spPr/>
    </dgm:pt>
    <dgm:pt modelId="{9FF27042-5295-4840-98BD-8648EB2F5F8D}" type="sibTrans" cxnId="{683269EE-2BDB-42E8-9846-04817D15F34D}">
      <dgm:prSet/>
      <dgm:spPr/>
      <dgm:t>
        <a:bodyPr/>
        <a:lstStyle/>
        <a:p>
          <a:endParaRPr lang="en-US"/>
        </a:p>
      </dgm:t>
    </dgm:pt>
    <dgm:pt modelId="{8AF186E8-3F17-439D-8F72-F3541DA30F4F}">
      <dgm:prSet phldr="0"/>
      <dgm:spPr/>
      <dgm:t>
        <a:bodyPr/>
        <a:lstStyle/>
        <a:p>
          <a:r>
            <a:rPr lang="en-US"/>
            <a:t>Deployment</a:t>
          </a:r>
        </a:p>
      </dgm:t>
    </dgm:pt>
    <dgm:pt modelId="{3E40B05F-088B-4823-A4CB-71653F5EEFB1}" type="parTrans" cxnId="{5EF9FE33-770F-4D71-B176-E76AF79A1656}">
      <dgm:prSet/>
      <dgm:spPr/>
    </dgm:pt>
    <dgm:pt modelId="{D198F072-2CDB-47BF-83D4-C7C680E142F7}" type="sibTrans" cxnId="{5EF9FE33-770F-4D71-B176-E76AF79A1656}">
      <dgm:prSet/>
      <dgm:spPr/>
      <dgm:t>
        <a:bodyPr/>
        <a:lstStyle/>
        <a:p>
          <a:endParaRPr lang="en-US"/>
        </a:p>
      </dgm:t>
    </dgm:pt>
    <dgm:pt modelId="{0EA0E09C-2FE4-4226-95A7-C0686D29C8B2}">
      <dgm:prSet phldr="0"/>
      <dgm:spPr/>
      <dgm:t>
        <a:bodyPr/>
        <a:lstStyle/>
        <a:p>
          <a:r>
            <a:rPr lang="en-US"/>
            <a:t>Security and accounting</a:t>
          </a:r>
        </a:p>
      </dgm:t>
    </dgm:pt>
    <dgm:pt modelId="{FFBD9D70-6D7A-458B-A126-B180B2D6C9D5}" type="parTrans" cxnId="{FB90A752-074B-46B4-A86D-EC3027B73CF8}">
      <dgm:prSet/>
      <dgm:spPr/>
    </dgm:pt>
    <dgm:pt modelId="{44D6FDF1-E223-4F24-9366-535B54949C13}" type="sibTrans" cxnId="{FB90A752-074B-46B4-A86D-EC3027B73CF8}">
      <dgm:prSet/>
      <dgm:spPr/>
      <dgm:t>
        <a:bodyPr/>
        <a:lstStyle/>
        <a:p>
          <a:endParaRPr lang="en-US"/>
        </a:p>
      </dgm:t>
    </dgm:pt>
    <dgm:pt modelId="{0DFF861E-0489-4FBA-B12A-C00942A41F41}">
      <dgm:prSet phldr="0"/>
      <dgm:spPr/>
      <dgm:t>
        <a:bodyPr/>
        <a:lstStyle/>
        <a:p>
          <a:r>
            <a:rPr lang="en-US"/>
            <a:t>Monitoring and </a:t>
          </a:r>
          <a:r>
            <a:rPr lang="en-US">
              <a:latin typeface="Goudy Old Style"/>
            </a:rPr>
            <a:t>alerting</a:t>
          </a:r>
          <a:endParaRPr lang="en-US"/>
        </a:p>
      </dgm:t>
    </dgm:pt>
    <dgm:pt modelId="{D1FEB98B-2227-409E-83A7-0E269A945AD2}" type="parTrans" cxnId="{F3593F14-7E99-4992-A107-11BE4E6AEB90}">
      <dgm:prSet/>
      <dgm:spPr/>
    </dgm:pt>
    <dgm:pt modelId="{F889994F-32DA-4F10-A049-A11E37FA08F1}" type="sibTrans" cxnId="{F3593F14-7E99-4992-A107-11BE4E6AEB90}">
      <dgm:prSet/>
      <dgm:spPr/>
      <dgm:t>
        <a:bodyPr/>
        <a:lstStyle/>
        <a:p>
          <a:endParaRPr lang="en-US"/>
        </a:p>
      </dgm:t>
    </dgm:pt>
    <dgm:pt modelId="{196ED1A1-C9B9-4E2D-B282-042492EB6E11}" type="pres">
      <dgm:prSet presAssocID="{CF33ED22-300C-40CA-8AB3-0D216B697075}" presName="linear" presStyleCnt="0">
        <dgm:presLayoutVars>
          <dgm:dir/>
          <dgm:animLvl val="lvl"/>
          <dgm:resizeHandles val="exact"/>
        </dgm:presLayoutVars>
      </dgm:prSet>
      <dgm:spPr/>
    </dgm:pt>
    <dgm:pt modelId="{2F7C5A7A-5A5C-4332-A6BF-4E4919767BD6}" type="pres">
      <dgm:prSet presAssocID="{899DE95D-19CC-4E1D-ABE1-149FB2F5722B}" presName="parentLin" presStyleCnt="0"/>
      <dgm:spPr/>
    </dgm:pt>
    <dgm:pt modelId="{B0F10AFB-43F3-4176-A1B1-A5D7FC1144EE}" type="pres">
      <dgm:prSet presAssocID="{899DE95D-19CC-4E1D-ABE1-149FB2F5722B}" presName="parentLeftMargin" presStyleLbl="node1" presStyleIdx="0" presStyleCnt="7"/>
      <dgm:spPr/>
    </dgm:pt>
    <dgm:pt modelId="{497B1B0D-1BE8-4F7D-923D-767096270597}" type="pres">
      <dgm:prSet presAssocID="{899DE95D-19CC-4E1D-ABE1-149FB2F5722B}" presName="parentText" presStyleLbl="node1" presStyleIdx="0" presStyleCnt="7">
        <dgm:presLayoutVars>
          <dgm:chMax val="0"/>
          <dgm:bulletEnabled val="1"/>
        </dgm:presLayoutVars>
      </dgm:prSet>
      <dgm:spPr/>
    </dgm:pt>
    <dgm:pt modelId="{33055E05-9E28-4472-98DA-FC011C0D3AEB}" type="pres">
      <dgm:prSet presAssocID="{899DE95D-19CC-4E1D-ABE1-149FB2F5722B}" presName="negativeSpace" presStyleCnt="0"/>
      <dgm:spPr/>
    </dgm:pt>
    <dgm:pt modelId="{BFCCA673-A3DB-413C-9507-D1A3246A9743}" type="pres">
      <dgm:prSet presAssocID="{899DE95D-19CC-4E1D-ABE1-149FB2F5722B}" presName="childText" presStyleLbl="conFgAcc1" presStyleIdx="0" presStyleCnt="7">
        <dgm:presLayoutVars>
          <dgm:bulletEnabled val="1"/>
        </dgm:presLayoutVars>
      </dgm:prSet>
      <dgm:spPr/>
    </dgm:pt>
    <dgm:pt modelId="{1A35561D-7E38-422A-A069-33ECD29F246E}" type="pres">
      <dgm:prSet presAssocID="{654856C8-92C5-408F-866C-3EF6DEEE6144}" presName="spaceBetweenRectangles" presStyleCnt="0"/>
      <dgm:spPr/>
    </dgm:pt>
    <dgm:pt modelId="{5607062A-EB74-4B1E-A3C5-9EEAD7BB4EE7}" type="pres">
      <dgm:prSet presAssocID="{41312C52-A641-46C5-93F8-B8460FF9211C}" presName="parentLin" presStyleCnt="0"/>
      <dgm:spPr/>
    </dgm:pt>
    <dgm:pt modelId="{C6B19247-52F1-4BDF-B10F-65A2E896CFEA}" type="pres">
      <dgm:prSet presAssocID="{41312C52-A641-46C5-93F8-B8460FF9211C}" presName="parentLeftMargin" presStyleLbl="node1" presStyleIdx="0" presStyleCnt="7"/>
      <dgm:spPr/>
    </dgm:pt>
    <dgm:pt modelId="{01B760A2-AA0E-45CE-9278-0425D8868C6E}" type="pres">
      <dgm:prSet presAssocID="{41312C52-A641-46C5-93F8-B8460FF9211C}" presName="parentText" presStyleLbl="node1" presStyleIdx="1" presStyleCnt="7">
        <dgm:presLayoutVars>
          <dgm:chMax val="0"/>
          <dgm:bulletEnabled val="1"/>
        </dgm:presLayoutVars>
      </dgm:prSet>
      <dgm:spPr/>
    </dgm:pt>
    <dgm:pt modelId="{AA5EE2D0-0029-44E1-9253-487B95719D72}" type="pres">
      <dgm:prSet presAssocID="{41312C52-A641-46C5-93F8-B8460FF9211C}" presName="negativeSpace" presStyleCnt="0"/>
      <dgm:spPr/>
    </dgm:pt>
    <dgm:pt modelId="{A2385ED9-BDAC-44DE-A4D7-2D874C841694}" type="pres">
      <dgm:prSet presAssocID="{41312C52-A641-46C5-93F8-B8460FF9211C}" presName="childText" presStyleLbl="conFgAcc1" presStyleIdx="1" presStyleCnt="7">
        <dgm:presLayoutVars>
          <dgm:bulletEnabled val="1"/>
        </dgm:presLayoutVars>
      </dgm:prSet>
      <dgm:spPr/>
    </dgm:pt>
    <dgm:pt modelId="{8D6FA644-2FE4-4C4B-B5FF-F4AE2EC7ABAF}" type="pres">
      <dgm:prSet presAssocID="{9918BA14-6B4E-42F5-9DBB-B045380DB579}" presName="spaceBetweenRectangles" presStyleCnt="0"/>
      <dgm:spPr/>
    </dgm:pt>
    <dgm:pt modelId="{1936BDB9-E159-415C-84DA-AC883949A016}" type="pres">
      <dgm:prSet presAssocID="{10CF6FB6-DBE2-4574-A4D4-EA200E60AE46}" presName="parentLin" presStyleCnt="0"/>
      <dgm:spPr/>
    </dgm:pt>
    <dgm:pt modelId="{D2473CD1-E3BD-4FAF-B0FE-344294D560BE}" type="pres">
      <dgm:prSet presAssocID="{10CF6FB6-DBE2-4574-A4D4-EA200E60AE46}" presName="parentLeftMargin" presStyleLbl="node1" presStyleIdx="1" presStyleCnt="7"/>
      <dgm:spPr/>
    </dgm:pt>
    <dgm:pt modelId="{0B7CF3A0-29CE-422B-8432-615516313667}" type="pres">
      <dgm:prSet presAssocID="{10CF6FB6-DBE2-4574-A4D4-EA200E60AE46}" presName="parentText" presStyleLbl="node1" presStyleIdx="2" presStyleCnt="7">
        <dgm:presLayoutVars>
          <dgm:chMax val="0"/>
          <dgm:bulletEnabled val="1"/>
        </dgm:presLayoutVars>
      </dgm:prSet>
      <dgm:spPr/>
    </dgm:pt>
    <dgm:pt modelId="{39D64906-4883-4AD2-A6E1-110C39D8FE9D}" type="pres">
      <dgm:prSet presAssocID="{10CF6FB6-DBE2-4574-A4D4-EA200E60AE46}" presName="negativeSpace" presStyleCnt="0"/>
      <dgm:spPr/>
    </dgm:pt>
    <dgm:pt modelId="{1DBA8CB2-F207-48B0-8CEA-54FD25E42658}" type="pres">
      <dgm:prSet presAssocID="{10CF6FB6-DBE2-4574-A4D4-EA200E60AE46}" presName="childText" presStyleLbl="conFgAcc1" presStyleIdx="2" presStyleCnt="7">
        <dgm:presLayoutVars>
          <dgm:bulletEnabled val="1"/>
        </dgm:presLayoutVars>
      </dgm:prSet>
      <dgm:spPr/>
    </dgm:pt>
    <dgm:pt modelId="{D50452B7-7FC3-4E4B-8BC7-CA620FE1B23A}" type="pres">
      <dgm:prSet presAssocID="{71F9EF7F-D2FC-4D80-88CB-AEF5CB0137FA}" presName="spaceBetweenRectangles" presStyleCnt="0"/>
      <dgm:spPr/>
    </dgm:pt>
    <dgm:pt modelId="{A75A8FD1-D16D-4621-99B4-FBA694B9C9E8}" type="pres">
      <dgm:prSet presAssocID="{3373F5EC-4305-4228-92D0-A970706C4141}" presName="parentLin" presStyleCnt="0"/>
      <dgm:spPr/>
    </dgm:pt>
    <dgm:pt modelId="{9978715C-1EC2-45F9-9F39-A362B06AE237}" type="pres">
      <dgm:prSet presAssocID="{3373F5EC-4305-4228-92D0-A970706C4141}" presName="parentLeftMargin" presStyleLbl="node1" presStyleIdx="2" presStyleCnt="7"/>
      <dgm:spPr/>
    </dgm:pt>
    <dgm:pt modelId="{3AD4AE88-1F1B-488C-A8E6-A22C96D008CC}" type="pres">
      <dgm:prSet presAssocID="{3373F5EC-4305-4228-92D0-A970706C4141}" presName="parentText" presStyleLbl="node1" presStyleIdx="3" presStyleCnt="7">
        <dgm:presLayoutVars>
          <dgm:chMax val="0"/>
          <dgm:bulletEnabled val="1"/>
        </dgm:presLayoutVars>
      </dgm:prSet>
      <dgm:spPr/>
    </dgm:pt>
    <dgm:pt modelId="{1AF07FAD-A912-47F6-B89F-CFAB7556E5CB}" type="pres">
      <dgm:prSet presAssocID="{3373F5EC-4305-4228-92D0-A970706C4141}" presName="negativeSpace" presStyleCnt="0"/>
      <dgm:spPr/>
    </dgm:pt>
    <dgm:pt modelId="{1FCB9E70-5067-4943-AD2A-DF55DEC7E0A2}" type="pres">
      <dgm:prSet presAssocID="{3373F5EC-4305-4228-92D0-A970706C4141}" presName="childText" presStyleLbl="conFgAcc1" presStyleIdx="3" presStyleCnt="7">
        <dgm:presLayoutVars>
          <dgm:bulletEnabled val="1"/>
        </dgm:presLayoutVars>
      </dgm:prSet>
      <dgm:spPr/>
    </dgm:pt>
    <dgm:pt modelId="{8D5243F2-7DE5-4F0E-A7FD-DA0BA64F30CE}" type="pres">
      <dgm:prSet presAssocID="{9FF27042-5295-4840-98BD-8648EB2F5F8D}" presName="spaceBetweenRectangles" presStyleCnt="0"/>
      <dgm:spPr/>
    </dgm:pt>
    <dgm:pt modelId="{1D173EB2-84A1-4F0F-9056-59A0BEA623DC}" type="pres">
      <dgm:prSet presAssocID="{8AF186E8-3F17-439D-8F72-F3541DA30F4F}" presName="parentLin" presStyleCnt="0"/>
      <dgm:spPr/>
    </dgm:pt>
    <dgm:pt modelId="{89D6BBB1-69F6-49AC-AB1A-A845B05E9CED}" type="pres">
      <dgm:prSet presAssocID="{8AF186E8-3F17-439D-8F72-F3541DA30F4F}" presName="parentLeftMargin" presStyleLbl="node1" presStyleIdx="3" presStyleCnt="7"/>
      <dgm:spPr/>
    </dgm:pt>
    <dgm:pt modelId="{1421CB3B-2AE8-4C86-A06A-64F1511C5A15}" type="pres">
      <dgm:prSet presAssocID="{8AF186E8-3F17-439D-8F72-F3541DA30F4F}" presName="parentText" presStyleLbl="node1" presStyleIdx="4" presStyleCnt="7">
        <dgm:presLayoutVars>
          <dgm:chMax val="0"/>
          <dgm:bulletEnabled val="1"/>
        </dgm:presLayoutVars>
      </dgm:prSet>
      <dgm:spPr/>
    </dgm:pt>
    <dgm:pt modelId="{55CD9CB4-0CEB-40CF-898D-96A348163E29}" type="pres">
      <dgm:prSet presAssocID="{8AF186E8-3F17-439D-8F72-F3541DA30F4F}" presName="negativeSpace" presStyleCnt="0"/>
      <dgm:spPr/>
    </dgm:pt>
    <dgm:pt modelId="{F23229A3-22D6-4ABB-85D6-2D995E7D93FD}" type="pres">
      <dgm:prSet presAssocID="{8AF186E8-3F17-439D-8F72-F3541DA30F4F}" presName="childText" presStyleLbl="conFgAcc1" presStyleIdx="4" presStyleCnt="7">
        <dgm:presLayoutVars>
          <dgm:bulletEnabled val="1"/>
        </dgm:presLayoutVars>
      </dgm:prSet>
      <dgm:spPr/>
    </dgm:pt>
    <dgm:pt modelId="{7ED32300-4852-4205-97CC-6B564DFEB89A}" type="pres">
      <dgm:prSet presAssocID="{D198F072-2CDB-47BF-83D4-C7C680E142F7}" presName="spaceBetweenRectangles" presStyleCnt="0"/>
      <dgm:spPr/>
    </dgm:pt>
    <dgm:pt modelId="{6063BDED-CA1A-400C-BD24-A4D5828A77EE}" type="pres">
      <dgm:prSet presAssocID="{0EA0E09C-2FE4-4226-95A7-C0686D29C8B2}" presName="parentLin" presStyleCnt="0"/>
      <dgm:spPr/>
    </dgm:pt>
    <dgm:pt modelId="{F8B46333-C46F-431F-86E8-12A77DBF2B3D}" type="pres">
      <dgm:prSet presAssocID="{0EA0E09C-2FE4-4226-95A7-C0686D29C8B2}" presName="parentLeftMargin" presStyleLbl="node1" presStyleIdx="4" presStyleCnt="7"/>
      <dgm:spPr/>
    </dgm:pt>
    <dgm:pt modelId="{D983DD1A-878D-47FE-A1F0-212BCA7F10BF}" type="pres">
      <dgm:prSet presAssocID="{0EA0E09C-2FE4-4226-95A7-C0686D29C8B2}" presName="parentText" presStyleLbl="node1" presStyleIdx="5" presStyleCnt="7">
        <dgm:presLayoutVars>
          <dgm:chMax val="0"/>
          <dgm:bulletEnabled val="1"/>
        </dgm:presLayoutVars>
      </dgm:prSet>
      <dgm:spPr/>
    </dgm:pt>
    <dgm:pt modelId="{5604B936-F0FA-40FC-A0FC-A62321B5CA05}" type="pres">
      <dgm:prSet presAssocID="{0EA0E09C-2FE4-4226-95A7-C0686D29C8B2}" presName="negativeSpace" presStyleCnt="0"/>
      <dgm:spPr/>
    </dgm:pt>
    <dgm:pt modelId="{89ADAB02-CA1E-48F4-821F-1F8D6FDE1E1F}" type="pres">
      <dgm:prSet presAssocID="{0EA0E09C-2FE4-4226-95A7-C0686D29C8B2}" presName="childText" presStyleLbl="conFgAcc1" presStyleIdx="5" presStyleCnt="7">
        <dgm:presLayoutVars>
          <dgm:bulletEnabled val="1"/>
        </dgm:presLayoutVars>
      </dgm:prSet>
      <dgm:spPr/>
    </dgm:pt>
    <dgm:pt modelId="{AC3B4AE8-9719-44CE-90B9-700C70CA8C31}" type="pres">
      <dgm:prSet presAssocID="{44D6FDF1-E223-4F24-9366-535B54949C13}" presName="spaceBetweenRectangles" presStyleCnt="0"/>
      <dgm:spPr/>
    </dgm:pt>
    <dgm:pt modelId="{3EC59C79-A14E-45EE-8EFD-77FC45E2CFF4}" type="pres">
      <dgm:prSet presAssocID="{0DFF861E-0489-4FBA-B12A-C00942A41F41}" presName="parentLin" presStyleCnt="0"/>
      <dgm:spPr/>
    </dgm:pt>
    <dgm:pt modelId="{8085ED5B-FC98-4991-8C9C-CF2725D95C40}" type="pres">
      <dgm:prSet presAssocID="{0DFF861E-0489-4FBA-B12A-C00942A41F41}" presName="parentLeftMargin" presStyleLbl="node1" presStyleIdx="5" presStyleCnt="7"/>
      <dgm:spPr/>
    </dgm:pt>
    <dgm:pt modelId="{BDE5D619-AC72-4206-899F-8CEF69B0CC6E}" type="pres">
      <dgm:prSet presAssocID="{0DFF861E-0489-4FBA-B12A-C00942A41F41}" presName="parentText" presStyleLbl="node1" presStyleIdx="6" presStyleCnt="7">
        <dgm:presLayoutVars>
          <dgm:chMax val="0"/>
          <dgm:bulletEnabled val="1"/>
        </dgm:presLayoutVars>
      </dgm:prSet>
      <dgm:spPr/>
    </dgm:pt>
    <dgm:pt modelId="{54EB1440-EF51-41ED-B1EA-F6810F740B24}" type="pres">
      <dgm:prSet presAssocID="{0DFF861E-0489-4FBA-B12A-C00942A41F41}" presName="negativeSpace" presStyleCnt="0"/>
      <dgm:spPr/>
    </dgm:pt>
    <dgm:pt modelId="{ACA87993-D21E-4037-839D-AEB1E617F70A}" type="pres">
      <dgm:prSet presAssocID="{0DFF861E-0489-4FBA-B12A-C00942A41F41}" presName="childText" presStyleLbl="conFgAcc1" presStyleIdx="6" presStyleCnt="7">
        <dgm:presLayoutVars>
          <dgm:bulletEnabled val="1"/>
        </dgm:presLayoutVars>
      </dgm:prSet>
      <dgm:spPr/>
    </dgm:pt>
  </dgm:ptLst>
  <dgm:cxnLst>
    <dgm:cxn modelId="{0AC1E00B-1A46-4726-A17F-60BC9160F415}" type="presOf" srcId="{0EA0E09C-2FE4-4226-95A7-C0686D29C8B2}" destId="{D983DD1A-878D-47FE-A1F0-212BCA7F10BF}" srcOrd="1" destOrd="0" presId="urn:microsoft.com/office/officeart/2005/8/layout/list1"/>
    <dgm:cxn modelId="{86771412-CA7D-40A1-9750-FD9F17442BC1}" type="presOf" srcId="{10CF6FB6-DBE2-4574-A4D4-EA200E60AE46}" destId="{D2473CD1-E3BD-4FAF-B0FE-344294D560BE}" srcOrd="0" destOrd="0" presId="urn:microsoft.com/office/officeart/2005/8/layout/list1"/>
    <dgm:cxn modelId="{F3593F14-7E99-4992-A107-11BE4E6AEB90}" srcId="{CF33ED22-300C-40CA-8AB3-0D216B697075}" destId="{0DFF861E-0489-4FBA-B12A-C00942A41F41}" srcOrd="6" destOrd="0" parTransId="{D1FEB98B-2227-409E-83A7-0E269A945AD2}" sibTransId="{F889994F-32DA-4F10-A049-A11E37FA08F1}"/>
    <dgm:cxn modelId="{B0507817-B6DC-4075-9B77-77AE2B1F337F}" type="presOf" srcId="{10CF6FB6-DBE2-4574-A4D4-EA200E60AE46}" destId="{0B7CF3A0-29CE-422B-8432-615516313667}" srcOrd="1" destOrd="0" presId="urn:microsoft.com/office/officeart/2005/8/layout/list1"/>
    <dgm:cxn modelId="{5EF9FE33-770F-4D71-B176-E76AF79A1656}" srcId="{CF33ED22-300C-40CA-8AB3-0D216B697075}" destId="{8AF186E8-3F17-439D-8F72-F3541DA30F4F}" srcOrd="4" destOrd="0" parTransId="{3E40B05F-088B-4823-A4CB-71653F5EEFB1}" sibTransId="{D198F072-2CDB-47BF-83D4-C7C680E142F7}"/>
    <dgm:cxn modelId="{46C5293E-091A-46CF-BD98-DA564D99BAF8}" srcId="{CF33ED22-300C-40CA-8AB3-0D216B697075}" destId="{10CF6FB6-DBE2-4574-A4D4-EA200E60AE46}" srcOrd="2" destOrd="0" parTransId="{F432BB79-1C74-420A-B6B4-DA4D02805277}" sibTransId="{71F9EF7F-D2FC-4D80-88CB-AEF5CB0137FA}"/>
    <dgm:cxn modelId="{AA46F647-5F30-4979-8310-AE0412FB21D7}" type="presOf" srcId="{8AF186E8-3F17-439D-8F72-F3541DA30F4F}" destId="{1421CB3B-2AE8-4C86-A06A-64F1511C5A15}" srcOrd="1" destOrd="0" presId="urn:microsoft.com/office/officeart/2005/8/layout/list1"/>
    <dgm:cxn modelId="{FB90A752-074B-46B4-A86D-EC3027B73CF8}" srcId="{CF33ED22-300C-40CA-8AB3-0D216B697075}" destId="{0EA0E09C-2FE4-4226-95A7-C0686D29C8B2}" srcOrd="5" destOrd="0" parTransId="{FFBD9D70-6D7A-458B-A126-B180B2D6C9D5}" sibTransId="{44D6FDF1-E223-4F24-9366-535B54949C13}"/>
    <dgm:cxn modelId="{FE676F55-0244-4013-93B4-1ECD56FB576E}" type="presOf" srcId="{0EA0E09C-2FE4-4226-95A7-C0686D29C8B2}" destId="{F8B46333-C46F-431F-86E8-12A77DBF2B3D}" srcOrd="0" destOrd="0" presId="urn:microsoft.com/office/officeart/2005/8/layout/list1"/>
    <dgm:cxn modelId="{B607D58F-CB43-4071-B588-434FBCF41D35}" type="presOf" srcId="{0DFF861E-0489-4FBA-B12A-C00942A41F41}" destId="{8085ED5B-FC98-4991-8C9C-CF2725D95C40}" srcOrd="0" destOrd="0" presId="urn:microsoft.com/office/officeart/2005/8/layout/list1"/>
    <dgm:cxn modelId="{44AEB392-57BB-456F-88A0-13337C6075D0}" type="presOf" srcId="{0DFF861E-0489-4FBA-B12A-C00942A41F41}" destId="{BDE5D619-AC72-4206-899F-8CEF69B0CC6E}" srcOrd="1" destOrd="0" presId="urn:microsoft.com/office/officeart/2005/8/layout/list1"/>
    <dgm:cxn modelId="{CB5EB09A-A7E8-4129-A931-4F8C6B6477E8}" type="presOf" srcId="{8AF186E8-3F17-439D-8F72-F3541DA30F4F}" destId="{89D6BBB1-69F6-49AC-AB1A-A845B05E9CED}" srcOrd="0" destOrd="0" presId="urn:microsoft.com/office/officeart/2005/8/layout/list1"/>
    <dgm:cxn modelId="{48FFD0A0-B0E6-46E2-9D4C-2AE71C1DE3EF}" type="presOf" srcId="{899DE95D-19CC-4E1D-ABE1-149FB2F5722B}" destId="{B0F10AFB-43F3-4176-A1B1-A5D7FC1144EE}" srcOrd="0" destOrd="0" presId="urn:microsoft.com/office/officeart/2005/8/layout/list1"/>
    <dgm:cxn modelId="{95B753B2-BA98-4573-8E2F-1A2B0691E809}" type="presOf" srcId="{899DE95D-19CC-4E1D-ABE1-149FB2F5722B}" destId="{497B1B0D-1BE8-4F7D-923D-767096270597}" srcOrd="1" destOrd="0" presId="urn:microsoft.com/office/officeart/2005/8/layout/list1"/>
    <dgm:cxn modelId="{921C9BB4-6BA5-4DA8-B419-8636614A8799}" type="presOf" srcId="{CF33ED22-300C-40CA-8AB3-0D216B697075}" destId="{196ED1A1-C9B9-4E2D-B282-042492EB6E11}" srcOrd="0" destOrd="0" presId="urn:microsoft.com/office/officeart/2005/8/layout/list1"/>
    <dgm:cxn modelId="{C0E5C2B6-6708-49C4-AA97-BF7FF5C3A002}" type="presOf" srcId="{3373F5EC-4305-4228-92D0-A970706C4141}" destId="{3AD4AE88-1F1B-488C-A8E6-A22C96D008CC}" srcOrd="1" destOrd="0" presId="urn:microsoft.com/office/officeart/2005/8/layout/list1"/>
    <dgm:cxn modelId="{EC3D0FCE-726D-410C-8311-118FADF99EFB}" srcId="{CF33ED22-300C-40CA-8AB3-0D216B697075}" destId="{41312C52-A641-46C5-93F8-B8460FF9211C}" srcOrd="1" destOrd="0" parTransId="{B293F72D-BD18-46CD-BD52-DC43474B30D6}" sibTransId="{9918BA14-6B4E-42F5-9DBB-B045380DB579}"/>
    <dgm:cxn modelId="{37AB51D8-85D3-4C85-9C8A-226EE903A0D9}" type="presOf" srcId="{3373F5EC-4305-4228-92D0-A970706C4141}" destId="{9978715C-1EC2-45F9-9F39-A362B06AE237}" srcOrd="0" destOrd="0" presId="urn:microsoft.com/office/officeart/2005/8/layout/list1"/>
    <dgm:cxn modelId="{ED3564DB-4019-4695-99D4-C6E039424987}" type="presOf" srcId="{41312C52-A641-46C5-93F8-B8460FF9211C}" destId="{C6B19247-52F1-4BDF-B10F-65A2E896CFEA}" srcOrd="0" destOrd="0" presId="urn:microsoft.com/office/officeart/2005/8/layout/list1"/>
    <dgm:cxn modelId="{CADFEFE6-6CE6-4BA4-A0B1-170FF8A15989}" srcId="{CF33ED22-300C-40CA-8AB3-0D216B697075}" destId="{899DE95D-19CC-4E1D-ABE1-149FB2F5722B}" srcOrd="0" destOrd="0" parTransId="{FDAA5D6A-A836-4E4E-AE6F-5719CDB0DAA6}" sibTransId="{654856C8-92C5-408F-866C-3EF6DEEE6144}"/>
    <dgm:cxn modelId="{832B24EA-3F14-45FE-8246-ED459CEA690C}" type="presOf" srcId="{41312C52-A641-46C5-93F8-B8460FF9211C}" destId="{01B760A2-AA0E-45CE-9278-0425D8868C6E}" srcOrd="1" destOrd="0" presId="urn:microsoft.com/office/officeart/2005/8/layout/list1"/>
    <dgm:cxn modelId="{683269EE-2BDB-42E8-9846-04817D15F34D}" srcId="{CF33ED22-300C-40CA-8AB3-0D216B697075}" destId="{3373F5EC-4305-4228-92D0-A970706C4141}" srcOrd="3" destOrd="0" parTransId="{6ACF4EC5-BBF8-4CA8-A63C-33B8420E29DE}" sibTransId="{9FF27042-5295-4840-98BD-8648EB2F5F8D}"/>
    <dgm:cxn modelId="{5881DB72-8FBC-4FB9-9B9D-E450AFFB8FB7}" type="presParOf" srcId="{196ED1A1-C9B9-4E2D-B282-042492EB6E11}" destId="{2F7C5A7A-5A5C-4332-A6BF-4E4919767BD6}" srcOrd="0" destOrd="0" presId="urn:microsoft.com/office/officeart/2005/8/layout/list1"/>
    <dgm:cxn modelId="{49ED8119-C71D-464F-8373-6BFB81C67FC0}" type="presParOf" srcId="{2F7C5A7A-5A5C-4332-A6BF-4E4919767BD6}" destId="{B0F10AFB-43F3-4176-A1B1-A5D7FC1144EE}" srcOrd="0" destOrd="0" presId="urn:microsoft.com/office/officeart/2005/8/layout/list1"/>
    <dgm:cxn modelId="{29FFC724-2314-4DE6-AE39-A2D32B560BCA}" type="presParOf" srcId="{2F7C5A7A-5A5C-4332-A6BF-4E4919767BD6}" destId="{497B1B0D-1BE8-4F7D-923D-767096270597}" srcOrd="1" destOrd="0" presId="urn:microsoft.com/office/officeart/2005/8/layout/list1"/>
    <dgm:cxn modelId="{9E84CA52-DED3-48B4-AC03-9EF2E7627BED}" type="presParOf" srcId="{196ED1A1-C9B9-4E2D-B282-042492EB6E11}" destId="{33055E05-9E28-4472-98DA-FC011C0D3AEB}" srcOrd="1" destOrd="0" presId="urn:microsoft.com/office/officeart/2005/8/layout/list1"/>
    <dgm:cxn modelId="{61228727-D4BD-41F1-B0FA-11A943B41314}" type="presParOf" srcId="{196ED1A1-C9B9-4E2D-B282-042492EB6E11}" destId="{BFCCA673-A3DB-413C-9507-D1A3246A9743}" srcOrd="2" destOrd="0" presId="urn:microsoft.com/office/officeart/2005/8/layout/list1"/>
    <dgm:cxn modelId="{975F952B-09A2-479D-8D00-417611154753}" type="presParOf" srcId="{196ED1A1-C9B9-4E2D-B282-042492EB6E11}" destId="{1A35561D-7E38-422A-A069-33ECD29F246E}" srcOrd="3" destOrd="0" presId="urn:microsoft.com/office/officeart/2005/8/layout/list1"/>
    <dgm:cxn modelId="{BC01DB2C-FBCB-4DC6-BFB2-31DA7979B0BD}" type="presParOf" srcId="{196ED1A1-C9B9-4E2D-B282-042492EB6E11}" destId="{5607062A-EB74-4B1E-A3C5-9EEAD7BB4EE7}" srcOrd="4" destOrd="0" presId="urn:microsoft.com/office/officeart/2005/8/layout/list1"/>
    <dgm:cxn modelId="{D8BC78CF-815D-4AD9-8A07-3302B11AD026}" type="presParOf" srcId="{5607062A-EB74-4B1E-A3C5-9EEAD7BB4EE7}" destId="{C6B19247-52F1-4BDF-B10F-65A2E896CFEA}" srcOrd="0" destOrd="0" presId="urn:microsoft.com/office/officeart/2005/8/layout/list1"/>
    <dgm:cxn modelId="{0D45084E-ADFA-4F46-A080-7272A1F1D0B0}" type="presParOf" srcId="{5607062A-EB74-4B1E-A3C5-9EEAD7BB4EE7}" destId="{01B760A2-AA0E-45CE-9278-0425D8868C6E}" srcOrd="1" destOrd="0" presId="urn:microsoft.com/office/officeart/2005/8/layout/list1"/>
    <dgm:cxn modelId="{43C5D0FE-8E3B-4148-B114-31AD8FBAB220}" type="presParOf" srcId="{196ED1A1-C9B9-4E2D-B282-042492EB6E11}" destId="{AA5EE2D0-0029-44E1-9253-487B95719D72}" srcOrd="5" destOrd="0" presId="urn:microsoft.com/office/officeart/2005/8/layout/list1"/>
    <dgm:cxn modelId="{184C62E1-B289-4F0E-874D-F65015D64FC2}" type="presParOf" srcId="{196ED1A1-C9B9-4E2D-B282-042492EB6E11}" destId="{A2385ED9-BDAC-44DE-A4D7-2D874C841694}" srcOrd="6" destOrd="0" presId="urn:microsoft.com/office/officeart/2005/8/layout/list1"/>
    <dgm:cxn modelId="{9E6D4B9D-9A18-40E0-B6FF-911791F67A36}" type="presParOf" srcId="{196ED1A1-C9B9-4E2D-B282-042492EB6E11}" destId="{8D6FA644-2FE4-4C4B-B5FF-F4AE2EC7ABAF}" srcOrd="7" destOrd="0" presId="urn:microsoft.com/office/officeart/2005/8/layout/list1"/>
    <dgm:cxn modelId="{04208F3D-A656-4E72-B520-E4453F447593}" type="presParOf" srcId="{196ED1A1-C9B9-4E2D-B282-042492EB6E11}" destId="{1936BDB9-E159-415C-84DA-AC883949A016}" srcOrd="8" destOrd="0" presId="urn:microsoft.com/office/officeart/2005/8/layout/list1"/>
    <dgm:cxn modelId="{E7D93FBE-283D-4D9E-ACC1-81299F5C955F}" type="presParOf" srcId="{1936BDB9-E159-415C-84DA-AC883949A016}" destId="{D2473CD1-E3BD-4FAF-B0FE-344294D560BE}" srcOrd="0" destOrd="0" presId="urn:microsoft.com/office/officeart/2005/8/layout/list1"/>
    <dgm:cxn modelId="{CC915AFA-17AF-46D3-899B-7A347A5B42F7}" type="presParOf" srcId="{1936BDB9-E159-415C-84DA-AC883949A016}" destId="{0B7CF3A0-29CE-422B-8432-615516313667}" srcOrd="1" destOrd="0" presId="urn:microsoft.com/office/officeart/2005/8/layout/list1"/>
    <dgm:cxn modelId="{AA07429F-68B5-476C-8A56-8532D6ECBA9B}" type="presParOf" srcId="{196ED1A1-C9B9-4E2D-B282-042492EB6E11}" destId="{39D64906-4883-4AD2-A6E1-110C39D8FE9D}" srcOrd="9" destOrd="0" presId="urn:microsoft.com/office/officeart/2005/8/layout/list1"/>
    <dgm:cxn modelId="{ABCB86E6-1EB4-4F7D-AB08-0063676DE75B}" type="presParOf" srcId="{196ED1A1-C9B9-4E2D-B282-042492EB6E11}" destId="{1DBA8CB2-F207-48B0-8CEA-54FD25E42658}" srcOrd="10" destOrd="0" presId="urn:microsoft.com/office/officeart/2005/8/layout/list1"/>
    <dgm:cxn modelId="{FABD4204-34C3-4996-83F2-A11558284D27}" type="presParOf" srcId="{196ED1A1-C9B9-4E2D-B282-042492EB6E11}" destId="{D50452B7-7FC3-4E4B-8BC7-CA620FE1B23A}" srcOrd="11" destOrd="0" presId="urn:microsoft.com/office/officeart/2005/8/layout/list1"/>
    <dgm:cxn modelId="{910C2CCC-CE96-447E-8EC3-3E87821D17C2}" type="presParOf" srcId="{196ED1A1-C9B9-4E2D-B282-042492EB6E11}" destId="{A75A8FD1-D16D-4621-99B4-FBA694B9C9E8}" srcOrd="12" destOrd="0" presId="urn:microsoft.com/office/officeart/2005/8/layout/list1"/>
    <dgm:cxn modelId="{8AC43A79-E29B-4697-817E-6A5ED10D47EF}" type="presParOf" srcId="{A75A8FD1-D16D-4621-99B4-FBA694B9C9E8}" destId="{9978715C-1EC2-45F9-9F39-A362B06AE237}" srcOrd="0" destOrd="0" presId="urn:microsoft.com/office/officeart/2005/8/layout/list1"/>
    <dgm:cxn modelId="{57980086-42AF-4D23-A18D-713D3DC78654}" type="presParOf" srcId="{A75A8FD1-D16D-4621-99B4-FBA694B9C9E8}" destId="{3AD4AE88-1F1B-488C-A8E6-A22C96D008CC}" srcOrd="1" destOrd="0" presId="urn:microsoft.com/office/officeart/2005/8/layout/list1"/>
    <dgm:cxn modelId="{9738E3E3-CFFC-4A1D-854B-944D86BF4A6D}" type="presParOf" srcId="{196ED1A1-C9B9-4E2D-B282-042492EB6E11}" destId="{1AF07FAD-A912-47F6-B89F-CFAB7556E5CB}" srcOrd="13" destOrd="0" presId="urn:microsoft.com/office/officeart/2005/8/layout/list1"/>
    <dgm:cxn modelId="{76789CDB-025C-4EED-81E1-2E700D1E7EE1}" type="presParOf" srcId="{196ED1A1-C9B9-4E2D-B282-042492EB6E11}" destId="{1FCB9E70-5067-4943-AD2A-DF55DEC7E0A2}" srcOrd="14" destOrd="0" presId="urn:microsoft.com/office/officeart/2005/8/layout/list1"/>
    <dgm:cxn modelId="{644AAB35-E954-4EF6-9800-8064E1F1633D}" type="presParOf" srcId="{196ED1A1-C9B9-4E2D-B282-042492EB6E11}" destId="{8D5243F2-7DE5-4F0E-A7FD-DA0BA64F30CE}" srcOrd="15" destOrd="0" presId="urn:microsoft.com/office/officeart/2005/8/layout/list1"/>
    <dgm:cxn modelId="{8EA5271A-FB37-48DF-B0B5-D5B4E8155F9F}" type="presParOf" srcId="{196ED1A1-C9B9-4E2D-B282-042492EB6E11}" destId="{1D173EB2-84A1-4F0F-9056-59A0BEA623DC}" srcOrd="16" destOrd="0" presId="urn:microsoft.com/office/officeart/2005/8/layout/list1"/>
    <dgm:cxn modelId="{EE65BC5D-878E-498A-BBB0-7B65CFC44380}" type="presParOf" srcId="{1D173EB2-84A1-4F0F-9056-59A0BEA623DC}" destId="{89D6BBB1-69F6-49AC-AB1A-A845B05E9CED}" srcOrd="0" destOrd="0" presId="urn:microsoft.com/office/officeart/2005/8/layout/list1"/>
    <dgm:cxn modelId="{18EB8DDF-1131-4ADF-98AB-7645EA81401D}" type="presParOf" srcId="{1D173EB2-84A1-4F0F-9056-59A0BEA623DC}" destId="{1421CB3B-2AE8-4C86-A06A-64F1511C5A15}" srcOrd="1" destOrd="0" presId="urn:microsoft.com/office/officeart/2005/8/layout/list1"/>
    <dgm:cxn modelId="{17639C51-D0AE-40DB-82FA-EA1BD177C122}" type="presParOf" srcId="{196ED1A1-C9B9-4E2D-B282-042492EB6E11}" destId="{55CD9CB4-0CEB-40CF-898D-96A348163E29}" srcOrd="17" destOrd="0" presId="urn:microsoft.com/office/officeart/2005/8/layout/list1"/>
    <dgm:cxn modelId="{1D8CA5EB-B9F1-4E3B-BA63-35126CE01A5B}" type="presParOf" srcId="{196ED1A1-C9B9-4E2D-B282-042492EB6E11}" destId="{F23229A3-22D6-4ABB-85D6-2D995E7D93FD}" srcOrd="18" destOrd="0" presId="urn:microsoft.com/office/officeart/2005/8/layout/list1"/>
    <dgm:cxn modelId="{CE925049-CC95-4445-95CD-32BDB4F3E6A8}" type="presParOf" srcId="{196ED1A1-C9B9-4E2D-B282-042492EB6E11}" destId="{7ED32300-4852-4205-97CC-6B564DFEB89A}" srcOrd="19" destOrd="0" presId="urn:microsoft.com/office/officeart/2005/8/layout/list1"/>
    <dgm:cxn modelId="{A4B6E1C4-6026-48C7-ACC0-E6C3E2856773}" type="presParOf" srcId="{196ED1A1-C9B9-4E2D-B282-042492EB6E11}" destId="{6063BDED-CA1A-400C-BD24-A4D5828A77EE}" srcOrd="20" destOrd="0" presId="urn:microsoft.com/office/officeart/2005/8/layout/list1"/>
    <dgm:cxn modelId="{4745F3D5-E374-45E1-A054-54B58A4CAC38}" type="presParOf" srcId="{6063BDED-CA1A-400C-BD24-A4D5828A77EE}" destId="{F8B46333-C46F-431F-86E8-12A77DBF2B3D}" srcOrd="0" destOrd="0" presId="urn:microsoft.com/office/officeart/2005/8/layout/list1"/>
    <dgm:cxn modelId="{EB9F6D31-7E9A-442B-8B74-92DFC3F6D114}" type="presParOf" srcId="{6063BDED-CA1A-400C-BD24-A4D5828A77EE}" destId="{D983DD1A-878D-47FE-A1F0-212BCA7F10BF}" srcOrd="1" destOrd="0" presId="urn:microsoft.com/office/officeart/2005/8/layout/list1"/>
    <dgm:cxn modelId="{31623138-3527-4772-BAD1-1A9136C64385}" type="presParOf" srcId="{196ED1A1-C9B9-4E2D-B282-042492EB6E11}" destId="{5604B936-F0FA-40FC-A0FC-A62321B5CA05}" srcOrd="21" destOrd="0" presId="urn:microsoft.com/office/officeart/2005/8/layout/list1"/>
    <dgm:cxn modelId="{0A8AD4CE-B94E-457F-A460-212126047218}" type="presParOf" srcId="{196ED1A1-C9B9-4E2D-B282-042492EB6E11}" destId="{89ADAB02-CA1E-48F4-821F-1F8D6FDE1E1F}" srcOrd="22" destOrd="0" presId="urn:microsoft.com/office/officeart/2005/8/layout/list1"/>
    <dgm:cxn modelId="{A4E63B89-8BFB-44F2-8868-5D0BCBE73064}" type="presParOf" srcId="{196ED1A1-C9B9-4E2D-B282-042492EB6E11}" destId="{AC3B4AE8-9719-44CE-90B9-700C70CA8C31}" srcOrd="23" destOrd="0" presId="urn:microsoft.com/office/officeart/2005/8/layout/list1"/>
    <dgm:cxn modelId="{EEBF28ED-FEA2-496E-B282-350F4502841B}" type="presParOf" srcId="{196ED1A1-C9B9-4E2D-B282-042492EB6E11}" destId="{3EC59C79-A14E-45EE-8EFD-77FC45E2CFF4}" srcOrd="24" destOrd="0" presId="urn:microsoft.com/office/officeart/2005/8/layout/list1"/>
    <dgm:cxn modelId="{9FC2C6BC-A076-4A0B-AE93-50A55FE313B5}" type="presParOf" srcId="{3EC59C79-A14E-45EE-8EFD-77FC45E2CFF4}" destId="{8085ED5B-FC98-4991-8C9C-CF2725D95C40}" srcOrd="0" destOrd="0" presId="urn:microsoft.com/office/officeart/2005/8/layout/list1"/>
    <dgm:cxn modelId="{9E92C7F6-7DF8-458D-B2C5-CD998EB4E356}" type="presParOf" srcId="{3EC59C79-A14E-45EE-8EFD-77FC45E2CFF4}" destId="{BDE5D619-AC72-4206-899F-8CEF69B0CC6E}" srcOrd="1" destOrd="0" presId="urn:microsoft.com/office/officeart/2005/8/layout/list1"/>
    <dgm:cxn modelId="{6EF65A7A-2681-4343-AB30-C20BE961F56A}" type="presParOf" srcId="{196ED1A1-C9B9-4E2D-B282-042492EB6E11}" destId="{54EB1440-EF51-41ED-B1EA-F6810F740B24}" srcOrd="25" destOrd="0" presId="urn:microsoft.com/office/officeart/2005/8/layout/list1"/>
    <dgm:cxn modelId="{FCF9DD4B-4D30-437C-96B8-84FEF24F98A7}" type="presParOf" srcId="{196ED1A1-C9B9-4E2D-B282-042492EB6E11}" destId="{ACA87993-D21E-4037-839D-AEB1E617F70A}" srcOrd="26"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52B5480-46B3-4AE9-BD40-F22E6888A560}" type="doc">
      <dgm:prSet loTypeId="urn:microsoft.com/office/officeart/2018/5/layout/IconLeafLabelList" loCatId="icon" qsTypeId="urn:microsoft.com/office/officeart/2005/8/quickstyle/simple1" qsCatId="simple" csTypeId="urn:microsoft.com/office/officeart/2018/5/colors/Iconchunking_neutralicon_accent1_2" csCatId="accent1" phldr="1"/>
      <dgm:spPr/>
      <dgm:t>
        <a:bodyPr/>
        <a:lstStyle/>
        <a:p>
          <a:endParaRPr lang="en-US"/>
        </a:p>
      </dgm:t>
    </dgm:pt>
    <dgm:pt modelId="{E30C34B7-E0DC-4479-88CD-843BEF5F7AF9}">
      <dgm:prSet phldr="0"/>
      <dgm:spPr/>
      <dgm:t>
        <a:bodyPr/>
        <a:lstStyle/>
        <a:p>
          <a:pPr rtl="0">
            <a:defRPr cap="all"/>
          </a:pPr>
          <a:r>
            <a:rPr lang="en-US"/>
            <a:t>Optimise function by cost (</a:t>
          </a:r>
          <a:r>
            <a:rPr lang="en-US">
              <a:latin typeface="Goudy Old Style"/>
            </a:rPr>
            <a:t>rather than</a:t>
          </a:r>
          <a:r>
            <a:rPr lang="en-US"/>
            <a:t> by latency, scalability, and elasticity)</a:t>
          </a:r>
        </a:p>
      </dgm:t>
    </dgm:pt>
    <dgm:pt modelId="{DC1B2FBA-901E-4AC5-A941-3989F44E80DA}" type="parTrans" cxnId="{30E4B961-5454-4A77-98F2-C52FD82559F9}">
      <dgm:prSet/>
      <dgm:spPr/>
    </dgm:pt>
    <dgm:pt modelId="{B296C2A0-175A-46E5-8F32-8DB579992F66}" type="sibTrans" cxnId="{30E4B961-5454-4A77-98F2-C52FD82559F9}">
      <dgm:prSet/>
      <dgm:spPr/>
      <dgm:t>
        <a:bodyPr/>
        <a:lstStyle/>
        <a:p>
          <a:endParaRPr lang="en-US"/>
        </a:p>
      </dgm:t>
    </dgm:pt>
    <dgm:pt modelId="{B34148D1-2659-4262-B0DF-742CBB8BEC9E}">
      <dgm:prSet phldr="0"/>
      <dgm:spPr/>
      <dgm:t>
        <a:bodyPr/>
        <a:lstStyle/>
        <a:p>
          <a:pPr>
            <a:defRPr cap="all"/>
          </a:pPr>
          <a:r>
            <a:rPr lang="en-US"/>
            <a:t>No longer manage server or infrastructure</a:t>
          </a:r>
        </a:p>
      </dgm:t>
    </dgm:pt>
    <dgm:pt modelId="{41F4C28E-4701-41E5-B3B8-EC52DDA7D615}" type="parTrans" cxnId="{832A49DA-1301-4DF6-BC9A-607BC85B6DB9}">
      <dgm:prSet/>
      <dgm:spPr/>
    </dgm:pt>
    <dgm:pt modelId="{761CE3FC-DF4D-4D96-8D25-ABE0401C27BA}" type="sibTrans" cxnId="{832A49DA-1301-4DF6-BC9A-607BC85B6DB9}">
      <dgm:prSet/>
      <dgm:spPr/>
      <dgm:t>
        <a:bodyPr/>
        <a:lstStyle/>
        <a:p>
          <a:endParaRPr lang="en-US"/>
        </a:p>
      </dgm:t>
    </dgm:pt>
    <dgm:pt modelId="{121143E2-C0DF-40D8-9FCE-173A2D9F27F8}">
      <dgm:prSet phldr="0"/>
      <dgm:spPr/>
      <dgm:t>
        <a:bodyPr/>
        <a:lstStyle/>
        <a:p>
          <a:pPr>
            <a:defRPr cap="all"/>
          </a:pPr>
          <a:r>
            <a:rPr lang="en-US"/>
            <a:t>Stateless functions enable provider (to patch server or move tenant, no need to wait)</a:t>
          </a:r>
        </a:p>
      </dgm:t>
    </dgm:pt>
    <dgm:pt modelId="{068A0231-F149-4808-BA58-96F925F61B2F}" type="parTrans" cxnId="{FDFE0CC7-AD40-4A58-92FB-EDC6EAE919A3}">
      <dgm:prSet/>
      <dgm:spPr/>
    </dgm:pt>
    <dgm:pt modelId="{36983380-3A13-4DF7-AE99-113E7E0D1CE2}" type="sibTrans" cxnId="{FDFE0CC7-AD40-4A58-92FB-EDC6EAE919A3}">
      <dgm:prSet/>
      <dgm:spPr/>
      <dgm:t>
        <a:bodyPr/>
        <a:lstStyle/>
        <a:p>
          <a:endParaRPr lang="en-US"/>
        </a:p>
      </dgm:t>
    </dgm:pt>
    <dgm:pt modelId="{38137EDA-508F-4188-8FAF-33C04AC98944}" type="pres">
      <dgm:prSet presAssocID="{752B5480-46B3-4AE9-BD40-F22E6888A560}" presName="root" presStyleCnt="0">
        <dgm:presLayoutVars>
          <dgm:dir/>
          <dgm:resizeHandles val="exact"/>
        </dgm:presLayoutVars>
      </dgm:prSet>
      <dgm:spPr/>
    </dgm:pt>
    <dgm:pt modelId="{F70364A6-7D51-460E-B9EC-7B5AB85D3A1F}" type="pres">
      <dgm:prSet presAssocID="{E30C34B7-E0DC-4479-88CD-843BEF5F7AF9}" presName="compNode" presStyleCnt="0"/>
      <dgm:spPr/>
    </dgm:pt>
    <dgm:pt modelId="{CE744CF2-837D-495D-8EFF-C0EA7359C7D4}" type="pres">
      <dgm:prSet presAssocID="{E30C34B7-E0DC-4479-88CD-843BEF5F7AF9}" presName="iconBgRect" presStyleLbl="bgShp" presStyleIdx="0" presStyleCnt="3"/>
      <dgm:spPr>
        <a:prstGeom prst="round2DiagRect">
          <a:avLst>
            <a:gd name="adj1" fmla="val 29727"/>
            <a:gd name="adj2" fmla="val 0"/>
          </a:avLst>
        </a:prstGeom>
      </dgm:spPr>
    </dgm:pt>
    <dgm:pt modelId="{B71BFBAE-18F0-4F62-A5EC-8509B89DB604}" type="pres">
      <dgm:prSet presAssocID="{E30C34B7-E0DC-4479-88CD-843BEF5F7AF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C168B994-8915-4F22-A8DE-AD2ABB7686D4}" type="pres">
      <dgm:prSet presAssocID="{E30C34B7-E0DC-4479-88CD-843BEF5F7AF9}" presName="spaceRect" presStyleCnt="0"/>
      <dgm:spPr/>
    </dgm:pt>
    <dgm:pt modelId="{A7A2B652-2491-4E90-8652-FCA0DBC5B445}" type="pres">
      <dgm:prSet presAssocID="{E30C34B7-E0DC-4479-88CD-843BEF5F7AF9}" presName="textRect" presStyleLbl="revTx" presStyleIdx="0" presStyleCnt="3">
        <dgm:presLayoutVars>
          <dgm:chMax val="1"/>
          <dgm:chPref val="1"/>
        </dgm:presLayoutVars>
      </dgm:prSet>
      <dgm:spPr/>
    </dgm:pt>
    <dgm:pt modelId="{34DF9879-8C97-4E9A-B748-F533DAB45E43}" type="pres">
      <dgm:prSet presAssocID="{B296C2A0-175A-46E5-8F32-8DB579992F66}" presName="sibTrans" presStyleCnt="0"/>
      <dgm:spPr/>
    </dgm:pt>
    <dgm:pt modelId="{2AE73101-8AB0-45EB-9259-64AEFC7914FE}" type="pres">
      <dgm:prSet presAssocID="{B34148D1-2659-4262-B0DF-742CBB8BEC9E}" presName="compNode" presStyleCnt="0"/>
      <dgm:spPr/>
    </dgm:pt>
    <dgm:pt modelId="{9C151D20-C5FB-4EF0-9FC6-2BE9DFD0EC47}" type="pres">
      <dgm:prSet presAssocID="{B34148D1-2659-4262-B0DF-742CBB8BEC9E}" presName="iconBgRect" presStyleLbl="bgShp" presStyleIdx="1" presStyleCnt="3"/>
      <dgm:spPr>
        <a:prstGeom prst="round2DiagRect">
          <a:avLst>
            <a:gd name="adj1" fmla="val 29727"/>
            <a:gd name="adj2" fmla="val 0"/>
          </a:avLst>
        </a:prstGeom>
      </dgm:spPr>
    </dgm:pt>
    <dgm:pt modelId="{0FB70912-2E17-4B94-94E7-763B76938EC3}" type="pres">
      <dgm:prSet presAssocID="{B34148D1-2659-4262-B0DF-742CBB8BEC9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1EFCA05C-7A6A-4E75-A5D4-609B0AE1CB61}" type="pres">
      <dgm:prSet presAssocID="{B34148D1-2659-4262-B0DF-742CBB8BEC9E}" presName="spaceRect" presStyleCnt="0"/>
      <dgm:spPr/>
    </dgm:pt>
    <dgm:pt modelId="{B589030C-60FE-4AB7-A15D-D553DEB10A10}" type="pres">
      <dgm:prSet presAssocID="{B34148D1-2659-4262-B0DF-742CBB8BEC9E}" presName="textRect" presStyleLbl="revTx" presStyleIdx="1" presStyleCnt="3">
        <dgm:presLayoutVars>
          <dgm:chMax val="1"/>
          <dgm:chPref val="1"/>
        </dgm:presLayoutVars>
      </dgm:prSet>
      <dgm:spPr/>
    </dgm:pt>
    <dgm:pt modelId="{5CEB2CE5-F371-49A8-BC28-E39229E58A95}" type="pres">
      <dgm:prSet presAssocID="{761CE3FC-DF4D-4D96-8D25-ABE0401C27BA}" presName="sibTrans" presStyleCnt="0"/>
      <dgm:spPr/>
    </dgm:pt>
    <dgm:pt modelId="{DC1A20E2-7E46-4D18-9687-5DD52948C41A}" type="pres">
      <dgm:prSet presAssocID="{121143E2-C0DF-40D8-9FCE-173A2D9F27F8}" presName="compNode" presStyleCnt="0"/>
      <dgm:spPr/>
    </dgm:pt>
    <dgm:pt modelId="{07D45EA7-2B00-4E27-A384-E90CD7A5017C}" type="pres">
      <dgm:prSet presAssocID="{121143E2-C0DF-40D8-9FCE-173A2D9F27F8}" presName="iconBgRect" presStyleLbl="bgShp" presStyleIdx="2" presStyleCnt="3"/>
      <dgm:spPr>
        <a:prstGeom prst="round2DiagRect">
          <a:avLst>
            <a:gd name="adj1" fmla="val 29727"/>
            <a:gd name="adj2" fmla="val 0"/>
          </a:avLst>
        </a:prstGeom>
      </dgm:spPr>
    </dgm:pt>
    <dgm:pt modelId="{779ED71C-4309-4FDF-86FD-CB471B66C3CC}" type="pres">
      <dgm:prSet presAssocID="{121143E2-C0DF-40D8-9FCE-173A2D9F27F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595F2DF6-3869-4B6B-9F6E-AB4B1A0BCA4E}" type="pres">
      <dgm:prSet presAssocID="{121143E2-C0DF-40D8-9FCE-173A2D9F27F8}" presName="spaceRect" presStyleCnt="0"/>
      <dgm:spPr/>
    </dgm:pt>
    <dgm:pt modelId="{503CBFD2-2784-4768-9105-7F3D159C7047}" type="pres">
      <dgm:prSet presAssocID="{121143E2-C0DF-40D8-9FCE-173A2D9F27F8}" presName="textRect" presStyleLbl="revTx" presStyleIdx="2" presStyleCnt="3">
        <dgm:presLayoutVars>
          <dgm:chMax val="1"/>
          <dgm:chPref val="1"/>
        </dgm:presLayoutVars>
      </dgm:prSet>
      <dgm:spPr/>
    </dgm:pt>
  </dgm:ptLst>
  <dgm:cxnLst>
    <dgm:cxn modelId="{30E4B961-5454-4A77-98F2-C52FD82559F9}" srcId="{752B5480-46B3-4AE9-BD40-F22E6888A560}" destId="{E30C34B7-E0DC-4479-88CD-843BEF5F7AF9}" srcOrd="0" destOrd="0" parTransId="{DC1B2FBA-901E-4AC5-A941-3989F44E80DA}" sibTransId="{B296C2A0-175A-46E5-8F32-8DB579992F66}"/>
    <dgm:cxn modelId="{21552657-A6B3-4546-9432-E133D5F065C8}" type="presOf" srcId="{121143E2-C0DF-40D8-9FCE-173A2D9F27F8}" destId="{503CBFD2-2784-4768-9105-7F3D159C7047}" srcOrd="0" destOrd="0" presId="urn:microsoft.com/office/officeart/2018/5/layout/IconLeafLabelList"/>
    <dgm:cxn modelId="{8EC138C1-6826-419E-9696-3FFF39FE4B07}" type="presOf" srcId="{752B5480-46B3-4AE9-BD40-F22E6888A560}" destId="{38137EDA-508F-4188-8FAF-33C04AC98944}" srcOrd="0" destOrd="0" presId="urn:microsoft.com/office/officeart/2018/5/layout/IconLeafLabelList"/>
    <dgm:cxn modelId="{873876C5-BF59-4B9B-B107-2A90A71EF29F}" type="presOf" srcId="{E30C34B7-E0DC-4479-88CD-843BEF5F7AF9}" destId="{A7A2B652-2491-4E90-8652-FCA0DBC5B445}" srcOrd="0" destOrd="0" presId="urn:microsoft.com/office/officeart/2018/5/layout/IconLeafLabelList"/>
    <dgm:cxn modelId="{FDFE0CC7-AD40-4A58-92FB-EDC6EAE919A3}" srcId="{752B5480-46B3-4AE9-BD40-F22E6888A560}" destId="{121143E2-C0DF-40D8-9FCE-173A2D9F27F8}" srcOrd="2" destOrd="0" parTransId="{068A0231-F149-4808-BA58-96F925F61B2F}" sibTransId="{36983380-3A13-4DF7-AE99-113E7E0D1CE2}"/>
    <dgm:cxn modelId="{E88E85D7-2FE4-45FB-9EA4-F4713ACD25A9}" type="presOf" srcId="{B34148D1-2659-4262-B0DF-742CBB8BEC9E}" destId="{B589030C-60FE-4AB7-A15D-D553DEB10A10}" srcOrd="0" destOrd="0" presId="urn:microsoft.com/office/officeart/2018/5/layout/IconLeafLabelList"/>
    <dgm:cxn modelId="{832A49DA-1301-4DF6-BC9A-607BC85B6DB9}" srcId="{752B5480-46B3-4AE9-BD40-F22E6888A560}" destId="{B34148D1-2659-4262-B0DF-742CBB8BEC9E}" srcOrd="1" destOrd="0" parTransId="{41F4C28E-4701-41E5-B3B8-EC52DDA7D615}" sibTransId="{761CE3FC-DF4D-4D96-8D25-ABE0401C27BA}"/>
    <dgm:cxn modelId="{0ACD3662-01A3-4B37-83B5-52875BD5E8FE}" type="presParOf" srcId="{38137EDA-508F-4188-8FAF-33C04AC98944}" destId="{F70364A6-7D51-460E-B9EC-7B5AB85D3A1F}" srcOrd="0" destOrd="0" presId="urn:microsoft.com/office/officeart/2018/5/layout/IconLeafLabelList"/>
    <dgm:cxn modelId="{6BCF6EF1-DBB4-4EC5-BB19-87E8E02C2B17}" type="presParOf" srcId="{F70364A6-7D51-460E-B9EC-7B5AB85D3A1F}" destId="{CE744CF2-837D-495D-8EFF-C0EA7359C7D4}" srcOrd="0" destOrd="0" presId="urn:microsoft.com/office/officeart/2018/5/layout/IconLeafLabelList"/>
    <dgm:cxn modelId="{69665A56-D53A-4769-837D-500E04E2A423}" type="presParOf" srcId="{F70364A6-7D51-460E-B9EC-7B5AB85D3A1F}" destId="{B71BFBAE-18F0-4F62-A5EC-8509B89DB604}" srcOrd="1" destOrd="0" presId="urn:microsoft.com/office/officeart/2018/5/layout/IconLeafLabelList"/>
    <dgm:cxn modelId="{88DB9074-80B8-42A8-87FA-6B3224FEC3BB}" type="presParOf" srcId="{F70364A6-7D51-460E-B9EC-7B5AB85D3A1F}" destId="{C168B994-8915-4F22-A8DE-AD2ABB7686D4}" srcOrd="2" destOrd="0" presId="urn:microsoft.com/office/officeart/2018/5/layout/IconLeafLabelList"/>
    <dgm:cxn modelId="{97C0063B-7B10-4DC2-8E7A-1EA8703DBA7F}" type="presParOf" srcId="{F70364A6-7D51-460E-B9EC-7B5AB85D3A1F}" destId="{A7A2B652-2491-4E90-8652-FCA0DBC5B445}" srcOrd="3" destOrd="0" presId="urn:microsoft.com/office/officeart/2018/5/layout/IconLeafLabelList"/>
    <dgm:cxn modelId="{3AED8032-B3D0-4FAE-A0FB-2F2B3AB5B9E5}" type="presParOf" srcId="{38137EDA-508F-4188-8FAF-33C04AC98944}" destId="{34DF9879-8C97-4E9A-B748-F533DAB45E43}" srcOrd="1" destOrd="0" presId="urn:microsoft.com/office/officeart/2018/5/layout/IconLeafLabelList"/>
    <dgm:cxn modelId="{944C776A-A134-492D-B180-47B722F9CECF}" type="presParOf" srcId="{38137EDA-508F-4188-8FAF-33C04AC98944}" destId="{2AE73101-8AB0-45EB-9259-64AEFC7914FE}" srcOrd="2" destOrd="0" presId="urn:microsoft.com/office/officeart/2018/5/layout/IconLeafLabelList"/>
    <dgm:cxn modelId="{60A3A165-4191-43C7-8273-BDFB64294058}" type="presParOf" srcId="{2AE73101-8AB0-45EB-9259-64AEFC7914FE}" destId="{9C151D20-C5FB-4EF0-9FC6-2BE9DFD0EC47}" srcOrd="0" destOrd="0" presId="urn:microsoft.com/office/officeart/2018/5/layout/IconLeafLabelList"/>
    <dgm:cxn modelId="{44BBF556-D576-49B1-AD83-8BED9AEE60D0}" type="presParOf" srcId="{2AE73101-8AB0-45EB-9259-64AEFC7914FE}" destId="{0FB70912-2E17-4B94-94E7-763B76938EC3}" srcOrd="1" destOrd="0" presId="urn:microsoft.com/office/officeart/2018/5/layout/IconLeafLabelList"/>
    <dgm:cxn modelId="{AE1DF06E-7636-4C15-A6B4-6FF9A9644D93}" type="presParOf" srcId="{2AE73101-8AB0-45EB-9259-64AEFC7914FE}" destId="{1EFCA05C-7A6A-4E75-A5D4-609B0AE1CB61}" srcOrd="2" destOrd="0" presId="urn:microsoft.com/office/officeart/2018/5/layout/IconLeafLabelList"/>
    <dgm:cxn modelId="{4454442F-25D4-4F56-9511-D3779DCD2279}" type="presParOf" srcId="{2AE73101-8AB0-45EB-9259-64AEFC7914FE}" destId="{B589030C-60FE-4AB7-A15D-D553DEB10A10}" srcOrd="3" destOrd="0" presId="urn:microsoft.com/office/officeart/2018/5/layout/IconLeafLabelList"/>
    <dgm:cxn modelId="{E6D19F1E-A3B9-4CF5-83C5-F06757A6F66F}" type="presParOf" srcId="{38137EDA-508F-4188-8FAF-33C04AC98944}" destId="{5CEB2CE5-F371-49A8-BC28-E39229E58A95}" srcOrd="3" destOrd="0" presId="urn:microsoft.com/office/officeart/2018/5/layout/IconLeafLabelList"/>
    <dgm:cxn modelId="{86662DDC-5F77-49AD-88D1-FB19F9A77F98}" type="presParOf" srcId="{38137EDA-508F-4188-8FAF-33C04AC98944}" destId="{DC1A20E2-7E46-4D18-9687-5DD52948C41A}" srcOrd="4" destOrd="0" presId="urn:microsoft.com/office/officeart/2018/5/layout/IconLeafLabelList"/>
    <dgm:cxn modelId="{A8B55C26-BEC9-40C1-826F-BF7264BB4864}" type="presParOf" srcId="{DC1A20E2-7E46-4D18-9687-5DD52948C41A}" destId="{07D45EA7-2B00-4E27-A384-E90CD7A5017C}" srcOrd="0" destOrd="0" presId="urn:microsoft.com/office/officeart/2018/5/layout/IconLeafLabelList"/>
    <dgm:cxn modelId="{47854E84-A236-45FE-ADE1-C12F63EB8FAE}" type="presParOf" srcId="{DC1A20E2-7E46-4D18-9687-5DD52948C41A}" destId="{779ED71C-4309-4FDF-86FD-CB471B66C3CC}" srcOrd="1" destOrd="0" presId="urn:microsoft.com/office/officeart/2018/5/layout/IconLeafLabelList"/>
    <dgm:cxn modelId="{BC2CBCFC-6650-4836-B4AB-9062F6B44416}" type="presParOf" srcId="{DC1A20E2-7E46-4D18-9687-5DD52948C41A}" destId="{595F2DF6-3869-4B6B-9F6E-AB4B1A0BCA4E}" srcOrd="2" destOrd="0" presId="urn:microsoft.com/office/officeart/2018/5/layout/IconLeafLabelList"/>
    <dgm:cxn modelId="{5AA446E4-AA09-4681-8B75-CE268BA09299}" type="presParOf" srcId="{DC1A20E2-7E46-4D18-9687-5DD52948C41A}" destId="{503CBFD2-2784-4768-9105-7F3D159C7047}"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52B5480-46B3-4AE9-BD40-F22E6888A560}" type="doc">
      <dgm:prSet loTypeId="urn:microsoft.com/office/officeart/2008/layout/AlternatingHexagons" loCatId="list" qsTypeId="urn:microsoft.com/office/officeart/2005/8/quickstyle/simple1" qsCatId="simple" csTypeId="urn:microsoft.com/office/officeart/2005/8/colors/accent2_2" csCatId="accent2" phldr="1"/>
      <dgm:spPr/>
      <dgm:t>
        <a:bodyPr/>
        <a:lstStyle/>
        <a:p>
          <a:endParaRPr lang="en-US"/>
        </a:p>
      </dgm:t>
    </dgm:pt>
    <dgm:pt modelId="{D8963ED8-AE5F-48E2-A6EA-BB99F85D0C6E}">
      <dgm:prSet phldr="0"/>
      <dgm:spPr/>
      <dgm:t>
        <a:bodyPr/>
        <a:lstStyle/>
        <a:p>
          <a:r>
            <a:rPr lang="en-US"/>
            <a:t>Maybe too constraining for some applications (language, stateless, hardware, …)</a:t>
          </a:r>
        </a:p>
      </dgm:t>
    </dgm:pt>
    <dgm:pt modelId="{3EB90580-3541-4EB0-BD8A-9382125FC3DA}" type="parTrans" cxnId="{0D9D1DB9-DB16-4EB0-B588-8594DFD78881}">
      <dgm:prSet/>
      <dgm:spPr/>
    </dgm:pt>
    <dgm:pt modelId="{5F89CDD3-C50D-424B-B34B-C39D97E4E7A8}" type="sibTrans" cxnId="{0D9D1DB9-DB16-4EB0-B588-8594DFD78881}">
      <dgm:prSet/>
      <dgm:spPr/>
      <dgm:t>
        <a:bodyPr/>
        <a:lstStyle/>
        <a:p>
          <a:endParaRPr lang="en-US"/>
        </a:p>
        <a:p>
          <a:endParaRPr lang="en-US"/>
        </a:p>
      </dgm:t>
    </dgm:pt>
    <dgm:pt modelId="{45023A63-DBF4-41E1-93A6-3DA974A12A60}">
      <dgm:prSet phldr="0"/>
      <dgm:spPr/>
      <dgm:t>
        <a:bodyPr/>
        <a:lstStyle/>
        <a:p>
          <a:r>
            <a:rPr lang="en-US"/>
            <a:t>Risk of vendor lock-in (if additional features like reporting, … are used in conjunction)</a:t>
          </a:r>
        </a:p>
      </dgm:t>
    </dgm:pt>
    <dgm:pt modelId="{A5B4BA68-2227-40B2-941D-4222ECC89FCB}" type="parTrans" cxnId="{ABF3B746-9214-44C5-8F29-0136F1168419}">
      <dgm:prSet/>
      <dgm:spPr/>
    </dgm:pt>
    <dgm:pt modelId="{FC1A284B-220F-487C-97BF-7EB9228CF33E}" type="sibTrans" cxnId="{ABF3B746-9214-44C5-8F29-0136F1168419}">
      <dgm:prSet/>
      <dgm:spPr/>
      <dgm:t>
        <a:bodyPr/>
        <a:lstStyle/>
        <a:p>
          <a:endParaRPr lang="en-US"/>
        </a:p>
      </dgm:t>
    </dgm:pt>
    <dgm:pt modelId="{B3A1093A-9ADD-4FD2-9F96-9B0AD3D326AB}" type="pres">
      <dgm:prSet presAssocID="{752B5480-46B3-4AE9-BD40-F22E6888A560}" presName="Name0" presStyleCnt="0">
        <dgm:presLayoutVars>
          <dgm:chMax/>
          <dgm:chPref/>
          <dgm:dir/>
          <dgm:animLvl val="lvl"/>
        </dgm:presLayoutVars>
      </dgm:prSet>
      <dgm:spPr/>
    </dgm:pt>
    <dgm:pt modelId="{524C1AE7-6BD2-43D2-B048-BD5DB71A6E5C}" type="pres">
      <dgm:prSet presAssocID="{D8963ED8-AE5F-48E2-A6EA-BB99F85D0C6E}" presName="composite" presStyleCnt="0"/>
      <dgm:spPr/>
    </dgm:pt>
    <dgm:pt modelId="{741A44D1-4B12-49FC-92F4-C11F7EFAA2A2}" type="pres">
      <dgm:prSet presAssocID="{D8963ED8-AE5F-48E2-A6EA-BB99F85D0C6E}" presName="Parent1" presStyleLbl="node1" presStyleIdx="0" presStyleCnt="4">
        <dgm:presLayoutVars>
          <dgm:chMax val="1"/>
          <dgm:chPref val="1"/>
          <dgm:bulletEnabled val="1"/>
        </dgm:presLayoutVars>
      </dgm:prSet>
      <dgm:spPr/>
    </dgm:pt>
    <dgm:pt modelId="{E039E280-2996-4237-B89A-42972AD01122}" type="pres">
      <dgm:prSet presAssocID="{D8963ED8-AE5F-48E2-A6EA-BB99F85D0C6E}" presName="Childtext1" presStyleLbl="revTx" presStyleIdx="0" presStyleCnt="2">
        <dgm:presLayoutVars>
          <dgm:chMax val="0"/>
          <dgm:chPref val="0"/>
          <dgm:bulletEnabled val="1"/>
        </dgm:presLayoutVars>
      </dgm:prSet>
      <dgm:spPr/>
    </dgm:pt>
    <dgm:pt modelId="{B45946E9-1333-466C-B7B1-CAAD401EDF04}" type="pres">
      <dgm:prSet presAssocID="{D8963ED8-AE5F-48E2-A6EA-BB99F85D0C6E}" presName="BalanceSpacing" presStyleCnt="0"/>
      <dgm:spPr/>
    </dgm:pt>
    <dgm:pt modelId="{CB4DEE30-2371-4717-973D-10EA40004E1B}" type="pres">
      <dgm:prSet presAssocID="{D8963ED8-AE5F-48E2-A6EA-BB99F85D0C6E}" presName="BalanceSpacing1" presStyleCnt="0"/>
      <dgm:spPr/>
    </dgm:pt>
    <dgm:pt modelId="{E5CFF117-C8B5-4604-9A8A-F6F1840AED21}" type="pres">
      <dgm:prSet presAssocID="{5F89CDD3-C50D-424B-B34B-C39D97E4E7A8}" presName="Accent1Text" presStyleLbl="node1" presStyleIdx="1" presStyleCnt="4"/>
      <dgm:spPr/>
    </dgm:pt>
    <dgm:pt modelId="{C614CB9D-B307-489D-883A-BB230179EF86}" type="pres">
      <dgm:prSet presAssocID="{5F89CDD3-C50D-424B-B34B-C39D97E4E7A8}" presName="spaceBetweenRectangles" presStyleCnt="0"/>
      <dgm:spPr/>
    </dgm:pt>
    <dgm:pt modelId="{6A1C834A-9F52-4E69-907B-ADADF65D27B4}" type="pres">
      <dgm:prSet presAssocID="{45023A63-DBF4-41E1-93A6-3DA974A12A60}" presName="composite" presStyleCnt="0"/>
      <dgm:spPr/>
    </dgm:pt>
    <dgm:pt modelId="{0F37F71A-F0C2-4B8A-8053-3A628432DA3A}" type="pres">
      <dgm:prSet presAssocID="{45023A63-DBF4-41E1-93A6-3DA974A12A60}" presName="Parent1" presStyleLbl="node1" presStyleIdx="2" presStyleCnt="4">
        <dgm:presLayoutVars>
          <dgm:chMax val="1"/>
          <dgm:chPref val="1"/>
          <dgm:bulletEnabled val="1"/>
        </dgm:presLayoutVars>
      </dgm:prSet>
      <dgm:spPr/>
    </dgm:pt>
    <dgm:pt modelId="{6D3B9E63-37F7-4B35-A52C-F3D55F6BF481}" type="pres">
      <dgm:prSet presAssocID="{45023A63-DBF4-41E1-93A6-3DA974A12A60}" presName="Childtext1" presStyleLbl="revTx" presStyleIdx="1" presStyleCnt="2">
        <dgm:presLayoutVars>
          <dgm:chMax val="0"/>
          <dgm:chPref val="0"/>
          <dgm:bulletEnabled val="1"/>
        </dgm:presLayoutVars>
      </dgm:prSet>
      <dgm:spPr/>
    </dgm:pt>
    <dgm:pt modelId="{FE5243E3-7DE3-4068-B787-8E603174ACA7}" type="pres">
      <dgm:prSet presAssocID="{45023A63-DBF4-41E1-93A6-3DA974A12A60}" presName="BalanceSpacing" presStyleCnt="0"/>
      <dgm:spPr/>
    </dgm:pt>
    <dgm:pt modelId="{089C5C0B-6B5F-4E9C-A582-D514C375A793}" type="pres">
      <dgm:prSet presAssocID="{45023A63-DBF4-41E1-93A6-3DA974A12A60}" presName="BalanceSpacing1" presStyleCnt="0"/>
      <dgm:spPr/>
    </dgm:pt>
    <dgm:pt modelId="{B07A3F10-0C77-4A59-836A-DBCEC1CA8027}" type="pres">
      <dgm:prSet presAssocID="{FC1A284B-220F-487C-97BF-7EB9228CF33E}" presName="Accent1Text" presStyleLbl="node1" presStyleIdx="3" presStyleCnt="4"/>
      <dgm:spPr/>
    </dgm:pt>
  </dgm:ptLst>
  <dgm:cxnLst>
    <dgm:cxn modelId="{ABF3B746-9214-44C5-8F29-0136F1168419}" srcId="{752B5480-46B3-4AE9-BD40-F22E6888A560}" destId="{45023A63-DBF4-41E1-93A6-3DA974A12A60}" srcOrd="1" destOrd="0" parTransId="{A5B4BA68-2227-40B2-941D-4222ECC89FCB}" sibTransId="{FC1A284B-220F-487C-97BF-7EB9228CF33E}"/>
    <dgm:cxn modelId="{2166446D-281D-479C-B64C-71CD4CB82205}" type="presOf" srcId="{5F89CDD3-C50D-424B-B34B-C39D97E4E7A8}" destId="{E5CFF117-C8B5-4604-9A8A-F6F1840AED21}" srcOrd="0" destOrd="0" presId="urn:microsoft.com/office/officeart/2008/layout/AlternatingHexagons"/>
    <dgm:cxn modelId="{C6AE7B96-27B2-4AFA-8A89-B829B0135623}" type="presOf" srcId="{D8963ED8-AE5F-48E2-A6EA-BB99F85D0C6E}" destId="{741A44D1-4B12-49FC-92F4-C11F7EFAA2A2}" srcOrd="0" destOrd="0" presId="urn:microsoft.com/office/officeart/2008/layout/AlternatingHexagons"/>
    <dgm:cxn modelId="{913612AD-673F-48EB-AC44-9911EB8EF2B7}" type="presOf" srcId="{FC1A284B-220F-487C-97BF-7EB9228CF33E}" destId="{B07A3F10-0C77-4A59-836A-DBCEC1CA8027}" srcOrd="0" destOrd="0" presId="urn:microsoft.com/office/officeart/2008/layout/AlternatingHexagons"/>
    <dgm:cxn modelId="{A8740CB3-11A5-4C81-A768-93C9F0757ABE}" type="presOf" srcId="{752B5480-46B3-4AE9-BD40-F22E6888A560}" destId="{B3A1093A-9ADD-4FD2-9F96-9B0AD3D326AB}" srcOrd="0" destOrd="0" presId="urn:microsoft.com/office/officeart/2008/layout/AlternatingHexagons"/>
    <dgm:cxn modelId="{0D9D1DB9-DB16-4EB0-B588-8594DFD78881}" srcId="{752B5480-46B3-4AE9-BD40-F22E6888A560}" destId="{D8963ED8-AE5F-48E2-A6EA-BB99F85D0C6E}" srcOrd="0" destOrd="0" parTransId="{3EB90580-3541-4EB0-BD8A-9382125FC3DA}" sibTransId="{5F89CDD3-C50D-424B-B34B-C39D97E4E7A8}"/>
    <dgm:cxn modelId="{9C84BAE1-1501-461A-B835-ADF2521AD663}" type="presOf" srcId="{45023A63-DBF4-41E1-93A6-3DA974A12A60}" destId="{0F37F71A-F0C2-4B8A-8053-3A628432DA3A}" srcOrd="0" destOrd="0" presId="urn:microsoft.com/office/officeart/2008/layout/AlternatingHexagons"/>
    <dgm:cxn modelId="{B2056019-846E-4A02-9E95-31BB63BFE9D0}" type="presParOf" srcId="{B3A1093A-9ADD-4FD2-9F96-9B0AD3D326AB}" destId="{524C1AE7-6BD2-43D2-B048-BD5DB71A6E5C}" srcOrd="0" destOrd="0" presId="urn:microsoft.com/office/officeart/2008/layout/AlternatingHexagons"/>
    <dgm:cxn modelId="{845D5E58-AB3F-4779-A53A-BFE28024CB61}" type="presParOf" srcId="{524C1AE7-6BD2-43D2-B048-BD5DB71A6E5C}" destId="{741A44D1-4B12-49FC-92F4-C11F7EFAA2A2}" srcOrd="0" destOrd="0" presId="urn:microsoft.com/office/officeart/2008/layout/AlternatingHexagons"/>
    <dgm:cxn modelId="{33E58249-BCED-4A16-9B82-398FE36FBBE6}" type="presParOf" srcId="{524C1AE7-6BD2-43D2-B048-BD5DB71A6E5C}" destId="{E039E280-2996-4237-B89A-42972AD01122}" srcOrd="1" destOrd="0" presId="urn:microsoft.com/office/officeart/2008/layout/AlternatingHexagons"/>
    <dgm:cxn modelId="{5785D159-394F-41E2-8AB3-90F3C55076B3}" type="presParOf" srcId="{524C1AE7-6BD2-43D2-B048-BD5DB71A6E5C}" destId="{B45946E9-1333-466C-B7B1-CAAD401EDF04}" srcOrd="2" destOrd="0" presId="urn:microsoft.com/office/officeart/2008/layout/AlternatingHexagons"/>
    <dgm:cxn modelId="{0A2974E7-DD19-46A8-9934-061A506D5565}" type="presParOf" srcId="{524C1AE7-6BD2-43D2-B048-BD5DB71A6E5C}" destId="{CB4DEE30-2371-4717-973D-10EA40004E1B}" srcOrd="3" destOrd="0" presId="urn:microsoft.com/office/officeart/2008/layout/AlternatingHexagons"/>
    <dgm:cxn modelId="{6510CA5F-30B0-43CA-B210-6F698419C3FE}" type="presParOf" srcId="{524C1AE7-6BD2-43D2-B048-BD5DB71A6E5C}" destId="{E5CFF117-C8B5-4604-9A8A-F6F1840AED21}" srcOrd="4" destOrd="0" presId="urn:microsoft.com/office/officeart/2008/layout/AlternatingHexagons"/>
    <dgm:cxn modelId="{556CC6E5-3FCB-4AD6-B90A-8B9A1C3696A4}" type="presParOf" srcId="{B3A1093A-9ADD-4FD2-9F96-9B0AD3D326AB}" destId="{C614CB9D-B307-489D-883A-BB230179EF86}" srcOrd="1" destOrd="0" presId="urn:microsoft.com/office/officeart/2008/layout/AlternatingHexagons"/>
    <dgm:cxn modelId="{62A26020-5426-48E6-97EC-1F0DCF2C9B79}" type="presParOf" srcId="{B3A1093A-9ADD-4FD2-9F96-9B0AD3D326AB}" destId="{6A1C834A-9F52-4E69-907B-ADADF65D27B4}" srcOrd="2" destOrd="0" presId="urn:microsoft.com/office/officeart/2008/layout/AlternatingHexagons"/>
    <dgm:cxn modelId="{63607327-E8C1-4E06-83A8-B8EE98B8E8D1}" type="presParOf" srcId="{6A1C834A-9F52-4E69-907B-ADADF65D27B4}" destId="{0F37F71A-F0C2-4B8A-8053-3A628432DA3A}" srcOrd="0" destOrd="0" presId="urn:microsoft.com/office/officeart/2008/layout/AlternatingHexagons"/>
    <dgm:cxn modelId="{7B56A2A0-8077-4576-A26D-EB2AFE3F6523}" type="presParOf" srcId="{6A1C834A-9F52-4E69-907B-ADADF65D27B4}" destId="{6D3B9E63-37F7-4B35-A52C-F3D55F6BF481}" srcOrd="1" destOrd="0" presId="urn:microsoft.com/office/officeart/2008/layout/AlternatingHexagons"/>
    <dgm:cxn modelId="{59412CBD-BA95-4DFA-BE52-F536A471CCBB}" type="presParOf" srcId="{6A1C834A-9F52-4E69-907B-ADADF65D27B4}" destId="{FE5243E3-7DE3-4068-B787-8E603174ACA7}" srcOrd="2" destOrd="0" presId="urn:microsoft.com/office/officeart/2008/layout/AlternatingHexagons"/>
    <dgm:cxn modelId="{424245CA-DED3-49B3-9299-D95176781A35}" type="presParOf" srcId="{6A1C834A-9F52-4E69-907B-ADADF65D27B4}" destId="{089C5C0B-6B5F-4E9C-A582-D514C375A793}" srcOrd="3" destOrd="0" presId="urn:microsoft.com/office/officeart/2008/layout/AlternatingHexagons"/>
    <dgm:cxn modelId="{AA103BA9-E027-43D6-859E-538C33F55554}" type="presParOf" srcId="{6A1C834A-9F52-4E69-907B-ADADF65D27B4}" destId="{B07A3F10-0C77-4A59-836A-DBCEC1CA8027}" srcOrd="4" destOrd="0" presId="urn:microsoft.com/office/officeart/2008/layout/AlternatingHexagon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CA57110-4A51-4628-A802-B162FBE5AD52}"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A1373E4-4617-46DF-97C5-C4458B6DA8BC}">
      <dgm:prSet/>
      <dgm:spPr/>
      <dgm:t>
        <a:bodyPr/>
        <a:lstStyle/>
        <a:p>
          <a:r>
            <a:rPr lang="en-US"/>
            <a:t>Bursty, compute intensive workload</a:t>
          </a:r>
        </a:p>
      </dgm:t>
    </dgm:pt>
    <dgm:pt modelId="{C50EB2BC-BAF8-4EDF-A850-C9B6465319DA}" type="parTrans" cxnId="{E49CF590-C9A1-4FF3-9FC5-5DA9B76D76DB}">
      <dgm:prSet/>
      <dgm:spPr/>
      <dgm:t>
        <a:bodyPr/>
        <a:lstStyle/>
        <a:p>
          <a:endParaRPr lang="en-US"/>
        </a:p>
      </dgm:t>
    </dgm:pt>
    <dgm:pt modelId="{F127A80A-3BF0-444D-A676-F3ABCC01BEDC}" type="sibTrans" cxnId="{E49CF590-C9A1-4FF3-9FC5-5DA9B76D76DB}">
      <dgm:prSet/>
      <dgm:spPr/>
      <dgm:t>
        <a:bodyPr/>
        <a:lstStyle/>
        <a:p>
          <a:endParaRPr lang="en-US"/>
        </a:p>
      </dgm:t>
    </dgm:pt>
    <dgm:pt modelId="{29636C6D-8432-47BE-936E-9D4169185D3D}">
      <dgm:prSet/>
      <dgm:spPr/>
      <dgm:t>
        <a:bodyPr/>
        <a:lstStyle/>
        <a:p>
          <a:pPr rtl="0"/>
          <a:r>
            <a:rPr lang="en-US">
              <a:latin typeface="Goudy Old Style"/>
            </a:rPr>
            <a:t>Avoid IO</a:t>
          </a:r>
          <a:r>
            <a:rPr lang="en-US"/>
            <a:t> operations</a:t>
          </a:r>
        </a:p>
      </dgm:t>
    </dgm:pt>
    <dgm:pt modelId="{35BE370A-20D9-4566-8078-A1B80B968E3C}" type="parTrans" cxnId="{6E9F2985-3C94-41A9-9275-57D5D2F5B78D}">
      <dgm:prSet/>
      <dgm:spPr/>
      <dgm:t>
        <a:bodyPr/>
        <a:lstStyle/>
        <a:p>
          <a:endParaRPr lang="en-US"/>
        </a:p>
      </dgm:t>
    </dgm:pt>
    <dgm:pt modelId="{2592BAD0-F353-4740-A134-F80711750C79}" type="sibTrans" cxnId="{6E9F2985-3C94-41A9-9275-57D5D2F5B78D}">
      <dgm:prSet/>
      <dgm:spPr/>
      <dgm:t>
        <a:bodyPr/>
        <a:lstStyle/>
        <a:p>
          <a:endParaRPr lang="en-US"/>
        </a:p>
      </dgm:t>
    </dgm:pt>
    <dgm:pt modelId="{EC46FAEB-61A4-4AFD-A9F2-649E5C2CA92A}" type="pres">
      <dgm:prSet presAssocID="{9CA57110-4A51-4628-A802-B162FBE5AD52}" presName="root" presStyleCnt="0">
        <dgm:presLayoutVars>
          <dgm:dir/>
          <dgm:resizeHandles val="exact"/>
        </dgm:presLayoutVars>
      </dgm:prSet>
      <dgm:spPr/>
    </dgm:pt>
    <dgm:pt modelId="{CB1CC21E-3F72-43FF-9FDB-AA8770782FA4}" type="pres">
      <dgm:prSet presAssocID="{3A1373E4-4617-46DF-97C5-C4458B6DA8BC}" presName="compNode" presStyleCnt="0"/>
      <dgm:spPr/>
    </dgm:pt>
    <dgm:pt modelId="{DC01182F-ED8E-4988-9266-61B51EB98F4E}" type="pres">
      <dgm:prSet presAssocID="{3A1373E4-4617-46DF-97C5-C4458B6DA8B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a:ext>
      </dgm:extLst>
    </dgm:pt>
    <dgm:pt modelId="{A83C89A6-19F1-4BBD-8445-A7DF59A943E2}" type="pres">
      <dgm:prSet presAssocID="{3A1373E4-4617-46DF-97C5-C4458B6DA8BC}" presName="spaceRect" presStyleCnt="0"/>
      <dgm:spPr/>
    </dgm:pt>
    <dgm:pt modelId="{4126A19A-CA12-4C48-B50B-9ED5473BA64E}" type="pres">
      <dgm:prSet presAssocID="{3A1373E4-4617-46DF-97C5-C4458B6DA8BC}" presName="textRect" presStyleLbl="revTx" presStyleIdx="0" presStyleCnt="2">
        <dgm:presLayoutVars>
          <dgm:chMax val="1"/>
          <dgm:chPref val="1"/>
        </dgm:presLayoutVars>
      </dgm:prSet>
      <dgm:spPr/>
    </dgm:pt>
    <dgm:pt modelId="{A50D56F7-899E-4BEB-93C6-F4ED08DE7B42}" type="pres">
      <dgm:prSet presAssocID="{F127A80A-3BF0-444D-A676-F3ABCC01BEDC}" presName="sibTrans" presStyleCnt="0"/>
      <dgm:spPr/>
    </dgm:pt>
    <dgm:pt modelId="{D930B57A-46CB-4F65-B585-F6322D87CBFD}" type="pres">
      <dgm:prSet presAssocID="{29636C6D-8432-47BE-936E-9D4169185D3D}" presName="compNode" presStyleCnt="0"/>
      <dgm:spPr/>
    </dgm:pt>
    <dgm:pt modelId="{431C101D-7A34-40A1-850C-5F22C99F0E87}" type="pres">
      <dgm:prSet presAssocID="{29636C6D-8432-47BE-936E-9D4169185D3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61EE1E6F-2273-4D2B-9B69-29FDDCCF9733}" type="pres">
      <dgm:prSet presAssocID="{29636C6D-8432-47BE-936E-9D4169185D3D}" presName="spaceRect" presStyleCnt="0"/>
      <dgm:spPr/>
    </dgm:pt>
    <dgm:pt modelId="{5A33DD5D-2674-4F62-8BC3-DAF52EBD7495}" type="pres">
      <dgm:prSet presAssocID="{29636C6D-8432-47BE-936E-9D4169185D3D}" presName="textRect" presStyleLbl="revTx" presStyleIdx="1" presStyleCnt="2">
        <dgm:presLayoutVars>
          <dgm:chMax val="1"/>
          <dgm:chPref val="1"/>
        </dgm:presLayoutVars>
      </dgm:prSet>
      <dgm:spPr/>
    </dgm:pt>
  </dgm:ptLst>
  <dgm:cxnLst>
    <dgm:cxn modelId="{24D69202-0664-4426-8D06-482FBC9730C5}" type="presOf" srcId="{29636C6D-8432-47BE-936E-9D4169185D3D}" destId="{5A33DD5D-2674-4F62-8BC3-DAF52EBD7495}" srcOrd="0" destOrd="0" presId="urn:microsoft.com/office/officeart/2018/2/layout/IconLabelList"/>
    <dgm:cxn modelId="{13ECAD0C-5BF7-4734-843A-A0307FD51492}" type="presOf" srcId="{9CA57110-4A51-4628-A802-B162FBE5AD52}" destId="{EC46FAEB-61A4-4AFD-A9F2-649E5C2CA92A}" srcOrd="0" destOrd="0" presId="urn:microsoft.com/office/officeart/2018/2/layout/IconLabelList"/>
    <dgm:cxn modelId="{6E9F2985-3C94-41A9-9275-57D5D2F5B78D}" srcId="{9CA57110-4A51-4628-A802-B162FBE5AD52}" destId="{29636C6D-8432-47BE-936E-9D4169185D3D}" srcOrd="1" destOrd="0" parTransId="{35BE370A-20D9-4566-8078-A1B80B968E3C}" sibTransId="{2592BAD0-F353-4740-A134-F80711750C79}"/>
    <dgm:cxn modelId="{E49CF590-C9A1-4FF3-9FC5-5DA9B76D76DB}" srcId="{9CA57110-4A51-4628-A802-B162FBE5AD52}" destId="{3A1373E4-4617-46DF-97C5-C4458B6DA8BC}" srcOrd="0" destOrd="0" parTransId="{C50EB2BC-BAF8-4EDF-A850-C9B6465319DA}" sibTransId="{F127A80A-3BF0-444D-A676-F3ABCC01BEDC}"/>
    <dgm:cxn modelId="{E53DE1F0-AC1A-4EB8-8885-8A88330FF1AC}" type="presOf" srcId="{3A1373E4-4617-46DF-97C5-C4458B6DA8BC}" destId="{4126A19A-CA12-4C48-B50B-9ED5473BA64E}" srcOrd="0" destOrd="0" presId="urn:microsoft.com/office/officeart/2018/2/layout/IconLabelList"/>
    <dgm:cxn modelId="{11D24A7A-F759-469B-ADD1-78F524741ED4}" type="presParOf" srcId="{EC46FAEB-61A4-4AFD-A9F2-649E5C2CA92A}" destId="{CB1CC21E-3F72-43FF-9FDB-AA8770782FA4}" srcOrd="0" destOrd="0" presId="urn:microsoft.com/office/officeart/2018/2/layout/IconLabelList"/>
    <dgm:cxn modelId="{D7544891-3DCF-48A2-8F84-84B9E6BBDD0B}" type="presParOf" srcId="{CB1CC21E-3F72-43FF-9FDB-AA8770782FA4}" destId="{DC01182F-ED8E-4988-9266-61B51EB98F4E}" srcOrd="0" destOrd="0" presId="urn:microsoft.com/office/officeart/2018/2/layout/IconLabelList"/>
    <dgm:cxn modelId="{75DAE615-53AE-47CB-92B1-07E30F76AF4F}" type="presParOf" srcId="{CB1CC21E-3F72-43FF-9FDB-AA8770782FA4}" destId="{A83C89A6-19F1-4BBD-8445-A7DF59A943E2}" srcOrd="1" destOrd="0" presId="urn:microsoft.com/office/officeart/2018/2/layout/IconLabelList"/>
    <dgm:cxn modelId="{7A53C762-77F9-4674-94B6-93211AE9627A}" type="presParOf" srcId="{CB1CC21E-3F72-43FF-9FDB-AA8770782FA4}" destId="{4126A19A-CA12-4C48-B50B-9ED5473BA64E}" srcOrd="2" destOrd="0" presId="urn:microsoft.com/office/officeart/2018/2/layout/IconLabelList"/>
    <dgm:cxn modelId="{18FDFE93-ABEE-4481-962D-E41725B3B9D9}" type="presParOf" srcId="{EC46FAEB-61A4-4AFD-A9F2-649E5C2CA92A}" destId="{A50D56F7-899E-4BEB-93C6-F4ED08DE7B42}" srcOrd="1" destOrd="0" presId="urn:microsoft.com/office/officeart/2018/2/layout/IconLabelList"/>
    <dgm:cxn modelId="{DA86973A-EDC3-46D6-89BD-46F8273EEEA6}" type="presParOf" srcId="{EC46FAEB-61A4-4AFD-A9F2-649E5C2CA92A}" destId="{D930B57A-46CB-4F65-B585-F6322D87CBFD}" srcOrd="2" destOrd="0" presId="urn:microsoft.com/office/officeart/2018/2/layout/IconLabelList"/>
    <dgm:cxn modelId="{AB8B8810-FB75-4C86-93A2-D06E464A1F69}" type="presParOf" srcId="{D930B57A-46CB-4F65-B585-F6322D87CBFD}" destId="{431C101D-7A34-40A1-850C-5F22C99F0E87}" srcOrd="0" destOrd="0" presId="urn:microsoft.com/office/officeart/2018/2/layout/IconLabelList"/>
    <dgm:cxn modelId="{7E8A1F21-EF8B-4CA2-9FF7-211E8525933E}" type="presParOf" srcId="{D930B57A-46CB-4F65-B585-F6322D87CBFD}" destId="{61EE1E6F-2273-4D2B-9B69-29FDDCCF9733}" srcOrd="1" destOrd="0" presId="urn:microsoft.com/office/officeart/2018/2/layout/IconLabelList"/>
    <dgm:cxn modelId="{F4C97E5E-275D-4D6D-8B9A-A319FAC8E7AA}" type="presParOf" srcId="{D930B57A-46CB-4F65-B585-F6322D87CBFD}" destId="{5A33DD5D-2674-4F62-8BC3-DAF52EBD7495}"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DC8A991-4D1C-47EB-9441-0927F1052AA7}"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36757C0-E6F9-4238-98F8-9E71DE6154E6}">
      <dgm:prSet phldrT="[Text]" phldr="0"/>
      <dgm:spPr/>
      <dgm:t>
        <a:bodyPr/>
        <a:lstStyle/>
        <a:p>
          <a:pPr>
            <a:lnSpc>
              <a:spcPct val="100000"/>
            </a:lnSpc>
          </a:pPr>
          <a:r>
            <a:rPr lang="en-US"/>
            <a:t>That’s it!</a:t>
          </a:r>
        </a:p>
      </dgm:t>
    </dgm:pt>
    <dgm:pt modelId="{6449146C-E849-458E-AF4F-555CE13C1522}" type="parTrans" cxnId="{9ECBCA76-5B71-4FA8-9C8A-CF840638B411}">
      <dgm:prSet/>
      <dgm:spPr/>
      <dgm:t>
        <a:bodyPr/>
        <a:lstStyle/>
        <a:p>
          <a:endParaRPr lang="en-US"/>
        </a:p>
      </dgm:t>
    </dgm:pt>
    <dgm:pt modelId="{3F40DAF2-626D-4499-B9CD-442ED2BE7AEC}" type="sibTrans" cxnId="{9ECBCA76-5B71-4FA8-9C8A-CF840638B411}">
      <dgm:prSet/>
      <dgm:spPr/>
      <dgm:t>
        <a:bodyPr/>
        <a:lstStyle/>
        <a:p>
          <a:endParaRPr lang="en-US"/>
        </a:p>
      </dgm:t>
    </dgm:pt>
    <dgm:pt modelId="{DA8F7F96-69B8-461E-AC6C-08D090BD6A95}">
      <dgm:prSet phldr="0"/>
      <dgm:spPr/>
      <dgm:t>
        <a:bodyPr/>
        <a:lstStyle/>
        <a:p>
          <a:pPr rtl="0">
            <a:lnSpc>
              <a:spcPct val="100000"/>
            </a:lnSpc>
          </a:pPr>
          <a:r>
            <a:rPr lang="en-US"/>
            <a:t>Register AWS Account</a:t>
          </a:r>
          <a:br>
            <a:rPr lang="en-US" dirty="0">
              <a:latin typeface="Goudy Old Style"/>
            </a:rPr>
          </a:br>
          <a:r>
            <a:rPr lang="en-US"/>
            <a:t>(CreditCard needed)</a:t>
          </a:r>
          <a:endParaRPr lang="en-US" b="0" i="0" u="none" strike="noStrike" cap="none" baseline="0" noProof="0"/>
        </a:p>
      </dgm:t>
    </dgm:pt>
    <dgm:pt modelId="{C64676F3-1977-4E27-A724-E08D99D174E2}" type="parTrans" cxnId="{6AC6BAF5-D5E6-4943-B159-F44787C416BB}">
      <dgm:prSet/>
      <dgm:spPr/>
    </dgm:pt>
    <dgm:pt modelId="{DC258077-BEF6-43B2-864D-29176A26C14C}" type="sibTrans" cxnId="{6AC6BAF5-D5E6-4943-B159-F44787C416BB}">
      <dgm:prSet/>
      <dgm:spPr/>
    </dgm:pt>
    <dgm:pt modelId="{2DBADBD2-1720-440A-88F2-D0B2BB944803}" type="pres">
      <dgm:prSet presAssocID="{DDC8A991-4D1C-47EB-9441-0927F1052AA7}" presName="root" presStyleCnt="0">
        <dgm:presLayoutVars>
          <dgm:dir/>
          <dgm:resizeHandles val="exact"/>
        </dgm:presLayoutVars>
      </dgm:prSet>
      <dgm:spPr/>
    </dgm:pt>
    <dgm:pt modelId="{50B112A3-6FEC-457A-977F-7099E5371D69}" type="pres">
      <dgm:prSet presAssocID="{DDC8A991-4D1C-47EB-9441-0927F1052AA7}" presName="container" presStyleCnt="0">
        <dgm:presLayoutVars>
          <dgm:dir/>
          <dgm:resizeHandles val="exact"/>
        </dgm:presLayoutVars>
      </dgm:prSet>
      <dgm:spPr/>
    </dgm:pt>
    <dgm:pt modelId="{65484637-45D5-460A-BAB4-746F2F868272}" type="pres">
      <dgm:prSet presAssocID="{DA8F7F96-69B8-461E-AC6C-08D090BD6A95}" presName="compNode" presStyleCnt="0"/>
      <dgm:spPr/>
    </dgm:pt>
    <dgm:pt modelId="{B35620FA-91EF-4EB4-83B8-F8E2685F141A}" type="pres">
      <dgm:prSet presAssocID="{DA8F7F96-69B8-461E-AC6C-08D090BD6A95}" presName="iconBgRect" presStyleLbl="bgShp" presStyleIdx="0" presStyleCnt="2"/>
      <dgm:spPr/>
    </dgm:pt>
    <dgm:pt modelId="{B12C9637-4278-4322-A731-0751F5D4AF4C}" type="pres">
      <dgm:prSet presAssocID="{DA8F7F96-69B8-461E-AC6C-08D090BD6A9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62DDE363-EF90-4BE0-8AF6-C55867D78450}" type="pres">
      <dgm:prSet presAssocID="{DA8F7F96-69B8-461E-AC6C-08D090BD6A95}" presName="spaceRect" presStyleCnt="0"/>
      <dgm:spPr/>
    </dgm:pt>
    <dgm:pt modelId="{1768C318-9A64-46B2-99AB-FC49BCDE955F}" type="pres">
      <dgm:prSet presAssocID="{DA8F7F96-69B8-461E-AC6C-08D090BD6A95}" presName="textRect" presStyleLbl="revTx" presStyleIdx="0" presStyleCnt="2">
        <dgm:presLayoutVars>
          <dgm:chMax val="1"/>
          <dgm:chPref val="1"/>
        </dgm:presLayoutVars>
      </dgm:prSet>
      <dgm:spPr/>
    </dgm:pt>
    <dgm:pt modelId="{43DB0529-C5F5-420A-9133-2E5F249E7BA0}" type="pres">
      <dgm:prSet presAssocID="{DC258077-BEF6-43B2-864D-29176A26C14C}" presName="sibTrans" presStyleLbl="sibTrans2D1" presStyleIdx="0" presStyleCnt="0"/>
      <dgm:spPr/>
    </dgm:pt>
    <dgm:pt modelId="{B22591EC-99C4-4CDB-B131-8C2AA10C3096}" type="pres">
      <dgm:prSet presAssocID="{A36757C0-E6F9-4238-98F8-9E71DE6154E6}" presName="compNode" presStyleCnt="0"/>
      <dgm:spPr/>
    </dgm:pt>
    <dgm:pt modelId="{07E38937-EC33-4377-953F-EC54C03A7685}" type="pres">
      <dgm:prSet presAssocID="{A36757C0-E6F9-4238-98F8-9E71DE6154E6}" presName="iconBgRect" presStyleLbl="bgShp" presStyleIdx="1" presStyleCnt="2"/>
      <dgm:spPr/>
    </dgm:pt>
    <dgm:pt modelId="{2064E8A1-3424-46E9-AB48-F5365591B9D6}" type="pres">
      <dgm:prSet presAssocID="{A36757C0-E6F9-4238-98F8-9E71DE6154E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yncing Cloud"/>
        </a:ext>
      </dgm:extLst>
    </dgm:pt>
    <dgm:pt modelId="{F563293D-C32F-4C9A-BDF6-49CFBCF047FC}" type="pres">
      <dgm:prSet presAssocID="{A36757C0-E6F9-4238-98F8-9E71DE6154E6}" presName="spaceRect" presStyleCnt="0"/>
      <dgm:spPr/>
    </dgm:pt>
    <dgm:pt modelId="{0FAAB65D-5913-40FD-9D31-3BA22FCE2D48}" type="pres">
      <dgm:prSet presAssocID="{A36757C0-E6F9-4238-98F8-9E71DE6154E6}" presName="textRect" presStyleLbl="revTx" presStyleIdx="1" presStyleCnt="2">
        <dgm:presLayoutVars>
          <dgm:chMax val="1"/>
          <dgm:chPref val="1"/>
        </dgm:presLayoutVars>
      </dgm:prSet>
      <dgm:spPr/>
    </dgm:pt>
  </dgm:ptLst>
  <dgm:cxnLst>
    <dgm:cxn modelId="{BED75F65-4A0A-4B8D-AA6E-A98D9425E58D}" type="presOf" srcId="{A36757C0-E6F9-4238-98F8-9E71DE6154E6}" destId="{0FAAB65D-5913-40FD-9D31-3BA22FCE2D48}" srcOrd="0" destOrd="0" presId="urn:microsoft.com/office/officeart/2018/2/layout/IconCircleList"/>
    <dgm:cxn modelId="{B754B96E-200F-401E-8B38-B0C8C408F291}" type="presOf" srcId="{DDC8A991-4D1C-47EB-9441-0927F1052AA7}" destId="{2DBADBD2-1720-440A-88F2-D0B2BB944803}" srcOrd="0" destOrd="0" presId="urn:microsoft.com/office/officeart/2018/2/layout/IconCircleList"/>
    <dgm:cxn modelId="{F47D2176-C89C-4938-956F-0840A2B802E2}" type="presOf" srcId="{DA8F7F96-69B8-461E-AC6C-08D090BD6A95}" destId="{1768C318-9A64-46B2-99AB-FC49BCDE955F}" srcOrd="0" destOrd="0" presId="urn:microsoft.com/office/officeart/2018/2/layout/IconCircleList"/>
    <dgm:cxn modelId="{9ECBCA76-5B71-4FA8-9C8A-CF840638B411}" srcId="{DDC8A991-4D1C-47EB-9441-0927F1052AA7}" destId="{A36757C0-E6F9-4238-98F8-9E71DE6154E6}" srcOrd="1" destOrd="0" parTransId="{6449146C-E849-458E-AF4F-555CE13C1522}" sibTransId="{3F40DAF2-626D-4499-B9CD-442ED2BE7AEC}"/>
    <dgm:cxn modelId="{C746A48E-6217-4FFC-AD0C-8CE52DC8DC0F}" type="presOf" srcId="{DC258077-BEF6-43B2-864D-29176A26C14C}" destId="{43DB0529-C5F5-420A-9133-2E5F249E7BA0}" srcOrd="0" destOrd="0" presId="urn:microsoft.com/office/officeart/2018/2/layout/IconCircleList"/>
    <dgm:cxn modelId="{6AC6BAF5-D5E6-4943-B159-F44787C416BB}" srcId="{DDC8A991-4D1C-47EB-9441-0927F1052AA7}" destId="{DA8F7F96-69B8-461E-AC6C-08D090BD6A95}" srcOrd="0" destOrd="0" parTransId="{C64676F3-1977-4E27-A724-E08D99D174E2}" sibTransId="{DC258077-BEF6-43B2-864D-29176A26C14C}"/>
    <dgm:cxn modelId="{20A20D5B-2A04-427A-BB9A-7535A8FF0D65}" type="presParOf" srcId="{2DBADBD2-1720-440A-88F2-D0B2BB944803}" destId="{50B112A3-6FEC-457A-977F-7099E5371D69}" srcOrd="0" destOrd="0" presId="urn:microsoft.com/office/officeart/2018/2/layout/IconCircleList"/>
    <dgm:cxn modelId="{1EC9E52A-B51C-4C6E-B602-B046199999AB}" type="presParOf" srcId="{50B112A3-6FEC-457A-977F-7099E5371D69}" destId="{65484637-45D5-460A-BAB4-746F2F868272}" srcOrd="0" destOrd="0" presId="urn:microsoft.com/office/officeart/2018/2/layout/IconCircleList"/>
    <dgm:cxn modelId="{ADA79E05-CB9F-4EE7-A2F5-DDC31DDF3B06}" type="presParOf" srcId="{65484637-45D5-460A-BAB4-746F2F868272}" destId="{B35620FA-91EF-4EB4-83B8-F8E2685F141A}" srcOrd="0" destOrd="0" presId="urn:microsoft.com/office/officeart/2018/2/layout/IconCircleList"/>
    <dgm:cxn modelId="{CFD42073-98A9-476E-993A-5E1802566C77}" type="presParOf" srcId="{65484637-45D5-460A-BAB4-746F2F868272}" destId="{B12C9637-4278-4322-A731-0751F5D4AF4C}" srcOrd="1" destOrd="0" presId="urn:microsoft.com/office/officeart/2018/2/layout/IconCircleList"/>
    <dgm:cxn modelId="{A27CBEE0-2BF5-484B-B364-6CAE89F6BD41}" type="presParOf" srcId="{65484637-45D5-460A-BAB4-746F2F868272}" destId="{62DDE363-EF90-4BE0-8AF6-C55867D78450}" srcOrd="2" destOrd="0" presId="urn:microsoft.com/office/officeart/2018/2/layout/IconCircleList"/>
    <dgm:cxn modelId="{026FF350-DDC1-4BD8-A7A8-328D1049AD39}" type="presParOf" srcId="{65484637-45D5-460A-BAB4-746F2F868272}" destId="{1768C318-9A64-46B2-99AB-FC49BCDE955F}" srcOrd="3" destOrd="0" presId="urn:microsoft.com/office/officeart/2018/2/layout/IconCircleList"/>
    <dgm:cxn modelId="{7E950FB7-38C0-497B-A35B-74AFDBD11028}" type="presParOf" srcId="{50B112A3-6FEC-457A-977F-7099E5371D69}" destId="{43DB0529-C5F5-420A-9133-2E5F249E7BA0}" srcOrd="1" destOrd="0" presId="urn:microsoft.com/office/officeart/2018/2/layout/IconCircleList"/>
    <dgm:cxn modelId="{022BAE79-B269-4855-8BB8-383B0ED75583}" type="presParOf" srcId="{50B112A3-6FEC-457A-977F-7099E5371D69}" destId="{B22591EC-99C4-4CDB-B131-8C2AA10C3096}" srcOrd="2" destOrd="0" presId="urn:microsoft.com/office/officeart/2018/2/layout/IconCircleList"/>
    <dgm:cxn modelId="{8633C1E3-A37B-40C1-B988-92DFEE4D888F}" type="presParOf" srcId="{B22591EC-99C4-4CDB-B131-8C2AA10C3096}" destId="{07E38937-EC33-4377-953F-EC54C03A7685}" srcOrd="0" destOrd="0" presId="urn:microsoft.com/office/officeart/2018/2/layout/IconCircleList"/>
    <dgm:cxn modelId="{DBE4F70A-8680-4B54-9E5A-794866CBCD16}" type="presParOf" srcId="{B22591EC-99C4-4CDB-B131-8C2AA10C3096}" destId="{2064E8A1-3424-46E9-AB48-F5365591B9D6}" srcOrd="1" destOrd="0" presId="urn:microsoft.com/office/officeart/2018/2/layout/IconCircleList"/>
    <dgm:cxn modelId="{D71737DE-A834-4DE1-869B-F52D821A59B1}" type="presParOf" srcId="{B22591EC-99C4-4CDB-B131-8C2AA10C3096}" destId="{F563293D-C32F-4C9A-BDF6-49CFBCF047FC}" srcOrd="2" destOrd="0" presId="urn:microsoft.com/office/officeart/2018/2/layout/IconCircleList"/>
    <dgm:cxn modelId="{98CCF554-8FDB-4C73-9ED3-FC2D509426BC}" type="presParOf" srcId="{B22591EC-99C4-4CDB-B131-8C2AA10C3096}" destId="{0FAAB65D-5913-40FD-9D31-3BA22FCE2D48}" srcOrd="3" destOrd="0" presId="urn:microsoft.com/office/officeart/2018/2/layout/IconCircle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67A6CE-C565-434B-9EFE-036E32EC6DB5}">
      <dsp:nvSpPr>
        <dsp:cNvPr id="0" name=""/>
        <dsp:cNvSpPr/>
      </dsp:nvSpPr>
      <dsp:spPr>
        <a:xfrm>
          <a:off x="517683" y="1994820"/>
          <a:ext cx="4141470" cy="419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755650">
            <a:lnSpc>
              <a:spcPct val="90000"/>
            </a:lnSpc>
            <a:spcBef>
              <a:spcPct val="0"/>
            </a:spcBef>
            <a:spcAft>
              <a:spcPct val="35000"/>
            </a:spcAft>
            <a:buNone/>
            <a:defRPr b="1"/>
          </a:pPr>
          <a:r>
            <a:rPr lang="en-US" sz="1700" kern="1200">
              <a:latin typeface="Goudy Old Style"/>
            </a:rPr>
            <a:t>2013</a:t>
          </a:r>
          <a:endParaRPr lang="en-US" sz="1700" kern="1200"/>
        </a:p>
      </dsp:txBody>
      <dsp:txXfrm>
        <a:off x="517683" y="1994820"/>
        <a:ext cx="4141470" cy="419766"/>
      </dsp:txXfrm>
    </dsp:sp>
    <dsp:sp modelId="{6D1E86CA-D474-428D-9FF6-91F22FA941C2}">
      <dsp:nvSpPr>
        <dsp:cNvPr id="0" name=""/>
        <dsp:cNvSpPr/>
      </dsp:nvSpPr>
      <dsp:spPr>
        <a:xfrm>
          <a:off x="0" y="1783080"/>
          <a:ext cx="10353675" cy="148590"/>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11599027-03E2-4798-9949-D687E93B9490}">
      <dsp:nvSpPr>
        <dsp:cNvPr id="0" name=""/>
        <dsp:cNvSpPr/>
      </dsp:nvSpPr>
      <dsp:spPr>
        <a:xfrm>
          <a:off x="310610" y="633364"/>
          <a:ext cx="4555617" cy="518207"/>
        </a:xfrm>
        <a:prstGeom prst="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0" lvl="0" indent="0" algn="l" defTabSz="577850">
            <a:lnSpc>
              <a:spcPct val="90000"/>
            </a:lnSpc>
            <a:spcBef>
              <a:spcPct val="0"/>
            </a:spcBef>
            <a:spcAft>
              <a:spcPct val="35000"/>
            </a:spcAft>
            <a:buNone/>
          </a:pPr>
          <a:r>
            <a:rPr lang="en-US" sz="1300" kern="1200">
              <a:solidFill>
                <a:srgbClr val="010000"/>
              </a:solidFill>
              <a:latin typeface="Goudy Old Style"/>
            </a:rPr>
            <a:t>Iron</a:t>
          </a:r>
          <a:r>
            <a:rPr lang="en-US" sz="1300" kern="1200" dirty="0">
              <a:solidFill>
                <a:srgbClr val="010000"/>
              </a:solidFill>
              <a:latin typeface="Goudy Old Style"/>
            </a:rPr>
            <a:t>.io</a:t>
          </a:r>
          <a:r>
            <a:rPr lang="en-US" sz="1300" b="1" i="0" u="none" strike="noStrike" kern="1200" cap="none" baseline="0" noProof="0" dirty="0">
              <a:solidFill>
                <a:srgbClr val="010000"/>
              </a:solidFill>
              <a:latin typeface="Goudy Old Style"/>
            </a:rPr>
            <a:t> </a:t>
          </a:r>
          <a:r>
            <a:rPr lang="en-US" sz="1300" b="1" i="0" u="none" strike="noStrike" kern="1200" cap="none" baseline="0" noProof="0" dirty="0">
              <a:latin typeface="Goudy Old Style"/>
            </a:rPr>
            <a:t>IronWorker</a:t>
          </a:r>
          <a:endParaRPr lang="en-US" sz="1300" kern="1200" dirty="0">
            <a:latin typeface="Goudy Old Style"/>
          </a:endParaRPr>
        </a:p>
      </dsp:txBody>
      <dsp:txXfrm>
        <a:off x="310610" y="633364"/>
        <a:ext cx="4555617" cy="518207"/>
      </dsp:txXfrm>
    </dsp:sp>
    <dsp:sp modelId="{F7F3C21D-0EC0-4319-BD57-22E8F66253E9}">
      <dsp:nvSpPr>
        <dsp:cNvPr id="0" name=""/>
        <dsp:cNvSpPr/>
      </dsp:nvSpPr>
      <dsp:spPr>
        <a:xfrm>
          <a:off x="2588418" y="1151572"/>
          <a:ext cx="0" cy="631507"/>
        </a:xfrm>
        <a:prstGeom prst="line">
          <a:avLst/>
        </a:prstGeom>
        <a:gradFill rotWithShape="0">
          <a:gsLst>
            <a:gs pos="0">
              <a:schemeClr val="accent2">
                <a:tint val="96000"/>
                <a:lumMod val="104000"/>
              </a:schemeClr>
            </a:gs>
            <a:gs pos="100000">
              <a:schemeClr val="accent2">
                <a:shade val="90000"/>
                <a:lumMod val="90000"/>
              </a:schemeClr>
            </a:gs>
          </a:gsLst>
          <a:lin ang="5400000" scaled="0"/>
        </a:gradFill>
        <a:ln w="6350" cap="rnd" cmpd="sng" algn="ctr">
          <a:solidFill>
            <a:schemeClr val="accent2">
              <a:hueOff val="0"/>
              <a:satOff val="0"/>
              <a:lumOff val="0"/>
              <a:alphaOff val="0"/>
            </a:schemeClr>
          </a:solidFill>
          <a:prstDash val="dash"/>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6801CF32-59AC-4E00-9D23-990C6D8DAA0A}">
      <dsp:nvSpPr>
        <dsp:cNvPr id="0" name=""/>
        <dsp:cNvSpPr/>
      </dsp:nvSpPr>
      <dsp:spPr>
        <a:xfrm>
          <a:off x="3106102" y="1300162"/>
          <a:ext cx="4141470" cy="419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755650">
            <a:lnSpc>
              <a:spcPct val="90000"/>
            </a:lnSpc>
            <a:spcBef>
              <a:spcPct val="0"/>
            </a:spcBef>
            <a:spcAft>
              <a:spcPct val="35000"/>
            </a:spcAft>
            <a:buNone/>
            <a:defRPr b="1"/>
          </a:pPr>
          <a:r>
            <a:rPr lang="en-US" sz="1700" kern="1200"/>
            <a:t>2014</a:t>
          </a:r>
        </a:p>
      </dsp:txBody>
      <dsp:txXfrm>
        <a:off x="3106102" y="1300162"/>
        <a:ext cx="4141470" cy="419766"/>
      </dsp:txXfrm>
    </dsp:sp>
    <dsp:sp modelId="{7D0E21BB-538C-44C7-9038-FB959DFAD031}">
      <dsp:nvSpPr>
        <dsp:cNvPr id="0" name=""/>
        <dsp:cNvSpPr/>
      </dsp:nvSpPr>
      <dsp:spPr>
        <a:xfrm>
          <a:off x="2899029" y="2563177"/>
          <a:ext cx="4555617" cy="647759"/>
        </a:xfrm>
        <a:prstGeom prst="rect">
          <a:avLst/>
        </a:prstGeom>
        <a:solidFill>
          <a:schemeClr val="accent2">
            <a:tint val="40000"/>
            <a:alpha val="90000"/>
            <a:hueOff val="-2429697"/>
            <a:satOff val="-22046"/>
            <a:lumOff val="-947"/>
            <a:alphaOff val="0"/>
          </a:schemeClr>
        </a:solidFill>
        <a:ln w="9525" cap="rnd" cmpd="sng" algn="ctr">
          <a:solidFill>
            <a:schemeClr val="accent2">
              <a:tint val="40000"/>
              <a:alpha val="90000"/>
              <a:hueOff val="-2429697"/>
              <a:satOff val="-22046"/>
              <a:lumOff val="-94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0" lvl="0" indent="0" algn="l" defTabSz="577850">
            <a:lnSpc>
              <a:spcPct val="90000"/>
            </a:lnSpc>
            <a:spcBef>
              <a:spcPct val="0"/>
            </a:spcBef>
            <a:spcAft>
              <a:spcPct val="35000"/>
            </a:spcAft>
            <a:buNone/>
          </a:pPr>
          <a:r>
            <a:rPr lang="en-US" sz="1300" kern="1200"/>
            <a:t>Amazon </a:t>
          </a:r>
          <a:r>
            <a:rPr lang="en-US" sz="1300" kern="1200">
              <a:latin typeface="Goudy Old Style"/>
            </a:rPr>
            <a:t>AWS Lambda "re</a:t>
          </a:r>
          <a:r>
            <a:rPr lang="en-US" sz="1300" kern="1200"/>
            <a:t>:Invent</a:t>
          </a:r>
          <a:r>
            <a:rPr lang="en-US" sz="1300" kern="1200">
              <a:latin typeface="Goudy Old Style"/>
            </a:rPr>
            <a:t>"</a:t>
          </a:r>
          <a:endParaRPr lang="en-US" sz="1300" kern="1200"/>
        </a:p>
        <a:p>
          <a:pPr marL="0" lvl="0" indent="0" algn="l" defTabSz="577850">
            <a:lnSpc>
              <a:spcPct val="90000"/>
            </a:lnSpc>
            <a:spcBef>
              <a:spcPct val="0"/>
            </a:spcBef>
            <a:spcAft>
              <a:spcPct val="35000"/>
            </a:spcAft>
            <a:buNone/>
          </a:pPr>
          <a:r>
            <a:rPr lang="en-US" sz="1300" kern="1200">
              <a:latin typeface="Goudy Old Style"/>
            </a:rPr>
            <a:t>Galactic Fog Gestalt Laser</a:t>
          </a:r>
          <a:endParaRPr lang="en-US" sz="1300" kern="1200"/>
        </a:p>
      </dsp:txBody>
      <dsp:txXfrm>
        <a:off x="2899029" y="2563177"/>
        <a:ext cx="4555617" cy="647759"/>
      </dsp:txXfrm>
    </dsp:sp>
    <dsp:sp modelId="{17ADBBE7-177F-4339-8945-080049D266D1}">
      <dsp:nvSpPr>
        <dsp:cNvPr id="0" name=""/>
        <dsp:cNvSpPr/>
      </dsp:nvSpPr>
      <dsp:spPr>
        <a:xfrm>
          <a:off x="5176837" y="1931669"/>
          <a:ext cx="0" cy="631507"/>
        </a:xfrm>
        <a:prstGeom prst="line">
          <a:avLst/>
        </a:prstGeom>
        <a:gradFill rotWithShape="0">
          <a:gsLst>
            <a:gs pos="0">
              <a:schemeClr val="accent2">
                <a:tint val="96000"/>
                <a:lumMod val="104000"/>
              </a:schemeClr>
            </a:gs>
            <a:gs pos="100000">
              <a:schemeClr val="accent2">
                <a:shade val="90000"/>
                <a:lumMod val="90000"/>
              </a:schemeClr>
            </a:gs>
          </a:gsLst>
          <a:lin ang="5400000" scaled="0"/>
        </a:gradFill>
        <a:ln w="6350" cap="rnd" cmpd="sng" algn="ctr">
          <a:solidFill>
            <a:schemeClr val="accent2">
              <a:hueOff val="-2525260"/>
              <a:satOff val="-31231"/>
              <a:lumOff val="5621"/>
              <a:alphaOff val="0"/>
            </a:schemeClr>
          </a:solidFill>
          <a:prstDash val="dash"/>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14B678D3-5A7A-42E8-9CF8-3A6E9D1C9021}">
      <dsp:nvSpPr>
        <dsp:cNvPr id="0" name=""/>
        <dsp:cNvSpPr/>
      </dsp:nvSpPr>
      <dsp:spPr>
        <a:xfrm>
          <a:off x="2541984" y="1810940"/>
          <a:ext cx="92868" cy="92868"/>
        </a:xfrm>
        <a:prstGeom prst="ellipse">
          <a:avLst/>
        </a:prstGeom>
        <a:solidFill>
          <a:schemeClr val="lt1">
            <a:alpha val="90000"/>
            <a:hueOff val="0"/>
            <a:satOff val="0"/>
            <a:lumOff val="0"/>
            <a:alphaOff val="0"/>
          </a:schemeClr>
        </a:solidFill>
        <a:ln w="9525" cap="rnd" cmpd="sng" algn="ctr">
          <a:noFill/>
          <a:prstDash val="solid"/>
        </a:ln>
        <a:effectLst/>
      </dsp:spPr>
      <dsp:style>
        <a:lnRef idx="1">
          <a:scrgbClr r="0" g="0" b="0"/>
        </a:lnRef>
        <a:fillRef idx="1">
          <a:scrgbClr r="0" g="0" b="0"/>
        </a:fillRef>
        <a:effectRef idx="0">
          <a:scrgbClr r="0" g="0" b="0"/>
        </a:effectRef>
        <a:fontRef idx="minor"/>
      </dsp:style>
    </dsp:sp>
    <dsp:sp modelId="{8C3D5468-0F81-4F9C-9757-D7025EEA5A62}">
      <dsp:nvSpPr>
        <dsp:cNvPr id="0" name=""/>
        <dsp:cNvSpPr/>
      </dsp:nvSpPr>
      <dsp:spPr>
        <a:xfrm>
          <a:off x="5130403" y="1810940"/>
          <a:ext cx="92868" cy="92868"/>
        </a:xfrm>
        <a:prstGeom prst="ellipse">
          <a:avLst/>
        </a:prstGeom>
        <a:solidFill>
          <a:schemeClr val="lt1">
            <a:alpha val="90000"/>
            <a:hueOff val="0"/>
            <a:satOff val="0"/>
            <a:lumOff val="0"/>
            <a:alphaOff val="0"/>
          </a:schemeClr>
        </a:solidFill>
        <a:ln w="9525" cap="rnd" cmpd="sng" algn="ctr">
          <a:noFill/>
          <a:prstDash val="solid"/>
        </a:ln>
        <a:effectLst/>
      </dsp:spPr>
      <dsp:style>
        <a:lnRef idx="1">
          <a:scrgbClr r="0" g="0" b="0"/>
        </a:lnRef>
        <a:fillRef idx="1">
          <a:scrgbClr r="0" g="0" b="0"/>
        </a:fillRef>
        <a:effectRef idx="0">
          <a:scrgbClr r="0" g="0" b="0"/>
        </a:effectRef>
        <a:fontRef idx="minor"/>
      </dsp:style>
    </dsp:sp>
    <dsp:sp modelId="{67BD1BC8-8799-45EA-BDD2-B691C56FDC9F}">
      <dsp:nvSpPr>
        <dsp:cNvPr id="0" name=""/>
        <dsp:cNvSpPr/>
      </dsp:nvSpPr>
      <dsp:spPr>
        <a:xfrm>
          <a:off x="5694521" y="1994820"/>
          <a:ext cx="4141470" cy="419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755650">
            <a:lnSpc>
              <a:spcPct val="90000"/>
            </a:lnSpc>
            <a:spcBef>
              <a:spcPct val="0"/>
            </a:spcBef>
            <a:spcAft>
              <a:spcPct val="35000"/>
            </a:spcAft>
            <a:buNone/>
            <a:defRPr b="1"/>
          </a:pPr>
          <a:r>
            <a:rPr lang="en-US" sz="1700" kern="1200"/>
            <a:t>2016</a:t>
          </a:r>
        </a:p>
      </dsp:txBody>
      <dsp:txXfrm>
        <a:off x="5694521" y="1994820"/>
        <a:ext cx="4141470" cy="419766"/>
      </dsp:txXfrm>
    </dsp:sp>
    <dsp:sp modelId="{4382CD60-00B4-4D0A-8538-CEF25F1F8215}">
      <dsp:nvSpPr>
        <dsp:cNvPr id="0" name=""/>
        <dsp:cNvSpPr/>
      </dsp:nvSpPr>
      <dsp:spPr>
        <a:xfrm>
          <a:off x="5487447" y="39585"/>
          <a:ext cx="4555617" cy="1111987"/>
        </a:xfrm>
        <a:prstGeom prst="rect">
          <a:avLst/>
        </a:prstGeom>
        <a:solidFill>
          <a:schemeClr val="accent2">
            <a:tint val="40000"/>
            <a:alpha val="90000"/>
            <a:hueOff val="-4859393"/>
            <a:satOff val="-44092"/>
            <a:lumOff val="-1894"/>
            <a:alphaOff val="0"/>
          </a:schemeClr>
        </a:solidFill>
        <a:ln w="9525" cap="rnd" cmpd="sng" algn="ctr">
          <a:solidFill>
            <a:schemeClr val="accent2">
              <a:tint val="40000"/>
              <a:alpha val="90000"/>
              <a:hueOff val="-4859393"/>
              <a:satOff val="-44092"/>
              <a:lumOff val="-189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0" lvl="0" indent="0" algn="l" defTabSz="577850">
            <a:lnSpc>
              <a:spcPct val="90000"/>
            </a:lnSpc>
            <a:spcBef>
              <a:spcPct val="0"/>
            </a:spcBef>
            <a:spcAft>
              <a:spcPct val="35000"/>
            </a:spcAft>
            <a:buNone/>
          </a:pPr>
          <a:r>
            <a:rPr lang="en-US" sz="1300" kern="1200"/>
            <a:t>Google Cloud Functions</a:t>
          </a:r>
        </a:p>
        <a:p>
          <a:pPr marL="0" lvl="0" indent="0" algn="l" defTabSz="577850">
            <a:lnSpc>
              <a:spcPct val="90000"/>
            </a:lnSpc>
            <a:spcBef>
              <a:spcPct val="0"/>
            </a:spcBef>
            <a:spcAft>
              <a:spcPct val="35000"/>
            </a:spcAft>
            <a:buNone/>
          </a:pPr>
          <a:r>
            <a:rPr lang="en-US" sz="1300" kern="1200"/>
            <a:t>Microsoft Azure Functions</a:t>
          </a:r>
        </a:p>
        <a:p>
          <a:pPr marL="0" lvl="0" indent="0" algn="l" defTabSz="577850">
            <a:lnSpc>
              <a:spcPct val="90000"/>
            </a:lnSpc>
            <a:spcBef>
              <a:spcPct val="0"/>
            </a:spcBef>
            <a:spcAft>
              <a:spcPct val="35000"/>
            </a:spcAft>
            <a:buNone/>
          </a:pPr>
          <a:r>
            <a:rPr lang="en-US" sz="1300" kern="1200"/>
            <a:t>IBM OpenWhisk</a:t>
          </a:r>
        </a:p>
        <a:p>
          <a:pPr marL="0" lvl="0" indent="0" algn="l" defTabSz="577850">
            <a:lnSpc>
              <a:spcPct val="90000"/>
            </a:lnSpc>
            <a:spcBef>
              <a:spcPct val="0"/>
            </a:spcBef>
            <a:spcAft>
              <a:spcPct val="35000"/>
            </a:spcAft>
            <a:buNone/>
          </a:pPr>
          <a:r>
            <a:rPr lang="en-US" sz="1300" kern="1200" dirty="0">
              <a:latin typeface="Goudy Old Style"/>
            </a:rPr>
            <a:t>Auth0 Webtask</a:t>
          </a:r>
        </a:p>
      </dsp:txBody>
      <dsp:txXfrm>
        <a:off x="5487447" y="39585"/>
        <a:ext cx="4555617" cy="1111987"/>
      </dsp:txXfrm>
    </dsp:sp>
    <dsp:sp modelId="{1599C679-6846-406E-8358-6FCBE3CA9186}">
      <dsp:nvSpPr>
        <dsp:cNvPr id="0" name=""/>
        <dsp:cNvSpPr/>
      </dsp:nvSpPr>
      <dsp:spPr>
        <a:xfrm>
          <a:off x="7765256" y="1151572"/>
          <a:ext cx="0" cy="631507"/>
        </a:xfrm>
        <a:prstGeom prst="line">
          <a:avLst/>
        </a:prstGeom>
        <a:gradFill rotWithShape="0">
          <a:gsLst>
            <a:gs pos="0">
              <a:schemeClr val="accent2">
                <a:tint val="96000"/>
                <a:lumMod val="104000"/>
              </a:schemeClr>
            </a:gs>
            <a:gs pos="100000">
              <a:schemeClr val="accent2">
                <a:shade val="90000"/>
                <a:lumMod val="90000"/>
              </a:schemeClr>
            </a:gs>
          </a:gsLst>
          <a:lin ang="5400000" scaled="0"/>
        </a:gradFill>
        <a:ln w="6350" cap="rnd" cmpd="sng" algn="ctr">
          <a:solidFill>
            <a:schemeClr val="accent2">
              <a:hueOff val="-3787890"/>
              <a:satOff val="-46847"/>
              <a:lumOff val="8431"/>
              <a:alphaOff val="0"/>
            </a:schemeClr>
          </a:solidFill>
          <a:prstDash val="dash"/>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F7CD9B5B-E79A-42AD-BABE-4D9FBE5C02E8}">
      <dsp:nvSpPr>
        <dsp:cNvPr id="0" name=""/>
        <dsp:cNvSpPr/>
      </dsp:nvSpPr>
      <dsp:spPr>
        <a:xfrm>
          <a:off x="7718821" y="1810940"/>
          <a:ext cx="92868" cy="92868"/>
        </a:xfrm>
        <a:prstGeom prst="ellipse">
          <a:avLst/>
        </a:prstGeom>
        <a:solidFill>
          <a:schemeClr val="lt1">
            <a:alpha val="90000"/>
            <a:hueOff val="0"/>
            <a:satOff val="0"/>
            <a:lumOff val="0"/>
            <a:alphaOff val="0"/>
          </a:schemeClr>
        </a:solidFill>
        <a:ln w="9525" cap="rnd" cmpd="sng" algn="ctr">
          <a:noFill/>
          <a:prstDash val="solid"/>
        </a:ln>
        <a:effectLst/>
      </dsp:spPr>
      <dsp:style>
        <a:lnRef idx="1">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02C3C9-6C84-479E-B2F7-04C1544EFDAE}">
      <dsp:nvSpPr>
        <dsp:cNvPr id="0" name=""/>
        <dsp:cNvSpPr/>
      </dsp:nvSpPr>
      <dsp:spPr>
        <a:xfrm>
          <a:off x="572646" y="942273"/>
          <a:ext cx="1749937" cy="1749937"/>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BC7D51-3AF1-4722-AE3A-E6290C89E505}">
      <dsp:nvSpPr>
        <dsp:cNvPr id="0" name=""/>
        <dsp:cNvSpPr/>
      </dsp:nvSpPr>
      <dsp:spPr>
        <a:xfrm>
          <a:off x="945583" y="1315211"/>
          <a:ext cx="1004062" cy="1004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20F723E-7587-48F7-B554-039D940C655D}">
      <dsp:nvSpPr>
        <dsp:cNvPr id="0" name=""/>
        <dsp:cNvSpPr/>
      </dsp:nvSpPr>
      <dsp:spPr>
        <a:xfrm>
          <a:off x="13239" y="3237273"/>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a:latin typeface="Goudy Old Style"/>
            </a:rPr>
            <a:t>AWS Lambda</a:t>
          </a:r>
          <a:r>
            <a:rPr lang="en-US" sz="2500" kern="1200"/>
            <a:t> Console</a:t>
          </a:r>
        </a:p>
      </dsp:txBody>
      <dsp:txXfrm>
        <a:off x="13239" y="3237273"/>
        <a:ext cx="2868750" cy="720000"/>
      </dsp:txXfrm>
    </dsp:sp>
    <dsp:sp modelId="{69BB80A8-C0D2-48B4-BBFA-CAD1D22E2AD1}">
      <dsp:nvSpPr>
        <dsp:cNvPr id="0" name=""/>
        <dsp:cNvSpPr/>
      </dsp:nvSpPr>
      <dsp:spPr>
        <a:xfrm>
          <a:off x="3943427" y="942273"/>
          <a:ext cx="1749937" cy="1749937"/>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D287AB-4505-4324-BC72-26B7C87C5C89}">
      <dsp:nvSpPr>
        <dsp:cNvPr id="0" name=""/>
        <dsp:cNvSpPr/>
      </dsp:nvSpPr>
      <dsp:spPr>
        <a:xfrm>
          <a:off x="4316364" y="1315211"/>
          <a:ext cx="1004062" cy="1004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8F3E53B-9C23-4EDB-B660-F06A465BE3D2}">
      <dsp:nvSpPr>
        <dsp:cNvPr id="0" name=""/>
        <dsp:cNvSpPr/>
      </dsp:nvSpPr>
      <dsp:spPr>
        <a:xfrm>
          <a:off x="3384021" y="3237273"/>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a:latin typeface="Goudy Old Style"/>
            </a:rPr>
            <a:t>AWS Lambda Designer</a:t>
          </a:r>
          <a:endParaRPr lang="en-US" sz="2500" kern="1200"/>
        </a:p>
      </dsp:txBody>
      <dsp:txXfrm>
        <a:off x="3384021" y="3237273"/>
        <a:ext cx="2868750" cy="7200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87AAC4-1A90-481D-AD98-46BB2BB03BC8}">
      <dsp:nvSpPr>
        <dsp:cNvPr id="0" name=""/>
        <dsp:cNvSpPr/>
      </dsp:nvSpPr>
      <dsp:spPr>
        <a:xfrm>
          <a:off x="572646" y="942273"/>
          <a:ext cx="1749937" cy="1749937"/>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62246C-7C21-4973-A1DD-B8C6CB0EC29F}">
      <dsp:nvSpPr>
        <dsp:cNvPr id="0" name=""/>
        <dsp:cNvSpPr/>
      </dsp:nvSpPr>
      <dsp:spPr>
        <a:xfrm>
          <a:off x="945583" y="1315211"/>
          <a:ext cx="1004062" cy="1004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635FB26-8167-45B1-BBAF-14C2AE51E8A5}">
      <dsp:nvSpPr>
        <dsp:cNvPr id="0" name=""/>
        <dsp:cNvSpPr/>
      </dsp:nvSpPr>
      <dsp:spPr>
        <a:xfrm>
          <a:off x="13239" y="3237273"/>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a:latin typeface="Goudy Old Style"/>
            </a:rPr>
            <a:t>Installing </a:t>
          </a:r>
          <a:r>
            <a:rPr lang="en-US" sz="2500" b="0" i="0" u="none" strike="noStrike" kern="1200" cap="none" baseline="0" noProof="0">
              <a:latin typeface="Goudy Old Style"/>
            </a:rPr>
            <a:t>AWS CLI</a:t>
          </a:r>
          <a:endParaRPr lang="en-US" sz="2500" kern="1200"/>
        </a:p>
      </dsp:txBody>
      <dsp:txXfrm>
        <a:off x="13239" y="3237273"/>
        <a:ext cx="2868750" cy="720000"/>
      </dsp:txXfrm>
    </dsp:sp>
    <dsp:sp modelId="{B9DEEB47-F367-460E-BCA8-47C016913130}">
      <dsp:nvSpPr>
        <dsp:cNvPr id="0" name=""/>
        <dsp:cNvSpPr/>
      </dsp:nvSpPr>
      <dsp:spPr>
        <a:xfrm>
          <a:off x="3943427" y="942273"/>
          <a:ext cx="1749937" cy="1749937"/>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13ECB9-E6BC-485D-9AC7-E87C30DC341E}">
      <dsp:nvSpPr>
        <dsp:cNvPr id="0" name=""/>
        <dsp:cNvSpPr/>
      </dsp:nvSpPr>
      <dsp:spPr>
        <a:xfrm>
          <a:off x="4316364" y="1315211"/>
          <a:ext cx="1004062" cy="1004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398AB0E-669B-4C5C-A224-6FBDCEE60CEF}">
      <dsp:nvSpPr>
        <dsp:cNvPr id="0" name=""/>
        <dsp:cNvSpPr/>
      </dsp:nvSpPr>
      <dsp:spPr>
        <a:xfrm>
          <a:off x="3384021" y="3237273"/>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a:latin typeface="Goudy Old Style"/>
            </a:rPr>
            <a:t>Creating HelloWorld</a:t>
          </a:r>
          <a:endParaRPr lang="en-US" sz="2500" kern="1200"/>
        </a:p>
      </dsp:txBody>
      <dsp:txXfrm>
        <a:off x="3384021" y="3237273"/>
        <a:ext cx="2868750" cy="7200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87AAC4-1A90-481D-AD98-46BB2BB03BC8}">
      <dsp:nvSpPr>
        <dsp:cNvPr id="0" name=""/>
        <dsp:cNvSpPr/>
      </dsp:nvSpPr>
      <dsp:spPr>
        <a:xfrm>
          <a:off x="2035005" y="649773"/>
          <a:ext cx="2196000" cy="2196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62246C-7C21-4973-A1DD-B8C6CB0EC29F}">
      <dsp:nvSpPr>
        <dsp:cNvPr id="0" name=""/>
        <dsp:cNvSpPr/>
      </dsp:nvSpPr>
      <dsp:spPr>
        <a:xfrm>
          <a:off x="2503005" y="1117773"/>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635FB26-8167-45B1-BBAF-14C2AE51E8A5}">
      <dsp:nvSpPr>
        <dsp:cNvPr id="0" name=""/>
        <dsp:cNvSpPr/>
      </dsp:nvSpPr>
      <dsp:spPr>
        <a:xfrm>
          <a:off x="1333005" y="3529773"/>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55800">
            <a:lnSpc>
              <a:spcPct val="100000"/>
            </a:lnSpc>
            <a:spcBef>
              <a:spcPct val="0"/>
            </a:spcBef>
            <a:spcAft>
              <a:spcPct val="35000"/>
            </a:spcAft>
            <a:buNone/>
            <a:defRPr cap="all"/>
          </a:pPr>
          <a:r>
            <a:rPr lang="en-US" sz="4400" kern="1200" dirty="0">
              <a:latin typeface="Goudy Old Style"/>
            </a:rPr>
            <a:t>Kotless</a:t>
          </a:r>
          <a:endParaRPr lang="en-US" sz="4400" kern="1200" dirty="0"/>
        </a:p>
      </dsp:txBody>
      <dsp:txXfrm>
        <a:off x="1333005" y="3529773"/>
        <a:ext cx="3600000" cy="7200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F8B571-BF41-45C9-AB46-49009D7188EB}">
      <dsp:nvSpPr>
        <dsp:cNvPr id="0" name=""/>
        <dsp:cNvSpPr/>
      </dsp:nvSpPr>
      <dsp:spPr>
        <a:xfrm>
          <a:off x="1590600" y="1232246"/>
          <a:ext cx="2980283" cy="1987848"/>
        </a:xfrm>
        <a:prstGeom prst="rect">
          <a:avLst/>
        </a:prstGeom>
        <a:solidFill>
          <a:schemeClr val="accent4">
            <a:alpha val="90000"/>
            <a:tint val="55000"/>
            <a:hueOff val="0"/>
            <a:satOff val="0"/>
            <a:lumOff val="0"/>
            <a:alphaOff val="0"/>
          </a:schemeClr>
        </a:solidFill>
        <a:ln w="9525" cap="rnd" cmpd="sng" algn="ctr">
          <a:solidFill>
            <a:schemeClr val="lt1">
              <a:hueOff val="0"/>
              <a:satOff val="0"/>
              <a:lumOff val="0"/>
              <a:alphaOff val="0"/>
            </a:schemeClr>
          </a:solidFill>
          <a:prstDash val="solid"/>
        </a:ln>
        <a:effectLst>
          <a:outerShdw blurRad="63500" dist="25400" dir="5400000" rotWithShape="0">
            <a:srgbClr val="000000">
              <a:alpha val="6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0" tIns="355600" rIns="355600" bIns="355600" numCol="1" spcCol="1270" anchor="ctr" anchorCtr="0">
          <a:noAutofit/>
        </a:bodyPr>
        <a:lstStyle/>
        <a:p>
          <a:pPr marL="0" lvl="0" indent="0" algn="l" defTabSz="2222500">
            <a:lnSpc>
              <a:spcPct val="90000"/>
            </a:lnSpc>
            <a:spcBef>
              <a:spcPct val="0"/>
            </a:spcBef>
            <a:spcAft>
              <a:spcPct val="35000"/>
            </a:spcAft>
            <a:buNone/>
          </a:pPr>
          <a:r>
            <a:rPr lang="en-US" sz="5000" kern="1200" dirty="0"/>
            <a:t>(here: IntelliJ)</a:t>
          </a:r>
        </a:p>
      </dsp:txBody>
      <dsp:txXfrm>
        <a:off x="2067445" y="1232246"/>
        <a:ext cx="2503437" cy="1987848"/>
      </dsp:txXfrm>
    </dsp:sp>
    <dsp:sp modelId="{4E85126C-7898-4516-8BBE-73E97ABC3708}">
      <dsp:nvSpPr>
        <dsp:cNvPr id="0" name=""/>
        <dsp:cNvSpPr/>
      </dsp:nvSpPr>
      <dsp:spPr>
        <a:xfrm>
          <a:off x="1116" y="437504"/>
          <a:ext cx="1986855" cy="1986855"/>
        </a:xfrm>
        <a:prstGeom prst="ellipse">
          <a:avLst/>
        </a:prstGeom>
        <a:gradFill rotWithShape="0">
          <a:gsLst>
            <a:gs pos="0">
              <a:schemeClr val="accent4">
                <a:shade val="50000"/>
                <a:hueOff val="0"/>
                <a:satOff val="0"/>
                <a:lumOff val="0"/>
                <a:alphaOff val="0"/>
                <a:tint val="96000"/>
                <a:lumMod val="104000"/>
              </a:schemeClr>
            </a:gs>
            <a:gs pos="100000">
              <a:schemeClr val="accent4">
                <a:shade val="50000"/>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rtl="0">
            <a:lnSpc>
              <a:spcPct val="90000"/>
            </a:lnSpc>
            <a:spcBef>
              <a:spcPct val="0"/>
            </a:spcBef>
            <a:spcAft>
              <a:spcPct val="35000"/>
            </a:spcAft>
            <a:buNone/>
          </a:pPr>
          <a:r>
            <a:rPr lang="en-US" sz="3600" kern="1200" dirty="0"/>
            <a:t>AWS Toolkit Plugin</a:t>
          </a:r>
        </a:p>
      </dsp:txBody>
      <dsp:txXfrm>
        <a:off x="292084" y="728472"/>
        <a:ext cx="1404919" cy="140491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E38937-EC33-4377-953F-EC54C03A7685}">
      <dsp:nvSpPr>
        <dsp:cNvPr id="0" name=""/>
        <dsp:cNvSpPr/>
      </dsp:nvSpPr>
      <dsp:spPr>
        <a:xfrm>
          <a:off x="883243" y="966384"/>
          <a:ext cx="1240735" cy="124073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64E8A1-3424-46E9-AB48-F5365591B9D6}">
      <dsp:nvSpPr>
        <dsp:cNvPr id="0" name=""/>
        <dsp:cNvSpPr/>
      </dsp:nvSpPr>
      <dsp:spPr>
        <a:xfrm>
          <a:off x="1143798" y="1226939"/>
          <a:ext cx="719626" cy="719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FAAB65D-5913-40FD-9D31-3BA22FCE2D48}">
      <dsp:nvSpPr>
        <dsp:cNvPr id="0" name=""/>
        <dsp:cNvSpPr/>
      </dsp:nvSpPr>
      <dsp:spPr>
        <a:xfrm>
          <a:off x="2389851" y="966384"/>
          <a:ext cx="2924590" cy="124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Goudy Old Style"/>
            </a:rPr>
            <a:t>Kotless</a:t>
          </a:r>
          <a:endParaRPr lang="en-US" sz="2400" kern="1200" dirty="0"/>
        </a:p>
      </dsp:txBody>
      <dsp:txXfrm>
        <a:off x="2389851" y="966384"/>
        <a:ext cx="2924590" cy="12407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821449-205E-409C-9A1E-43DC8B3BA742}">
      <dsp:nvSpPr>
        <dsp:cNvPr id="0" name=""/>
        <dsp:cNvSpPr/>
      </dsp:nvSpPr>
      <dsp:spPr>
        <a:xfrm>
          <a:off x="681337" y="282374"/>
          <a:ext cx="1852875" cy="185287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DA7BEE-5ACE-4113-88E4-D3090C5C519E}">
      <dsp:nvSpPr>
        <dsp:cNvPr id="0" name=""/>
        <dsp:cNvSpPr/>
      </dsp:nvSpPr>
      <dsp:spPr>
        <a:xfrm>
          <a:off x="1076212" y="677249"/>
          <a:ext cx="1063125" cy="10631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6F8B185-F6C3-4BB0-80D9-93589449348A}">
      <dsp:nvSpPr>
        <dsp:cNvPr id="0" name=""/>
        <dsp:cNvSpPr/>
      </dsp:nvSpPr>
      <dsp:spPr>
        <a:xfrm>
          <a:off x="89024" y="2712375"/>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dirty="0">
              <a:latin typeface="Goudy Old Style"/>
            </a:rPr>
            <a:t>Serverless</a:t>
          </a:r>
          <a:r>
            <a:rPr lang="en-US" sz="2100" b="0" i="0" u="none" strike="noStrike" kern="1200" cap="none" baseline="0" noProof="0" dirty="0">
              <a:latin typeface="Goudy Old Style"/>
            </a:rPr>
            <a:t> Architecture</a:t>
          </a:r>
        </a:p>
      </dsp:txBody>
      <dsp:txXfrm>
        <a:off x="89024" y="2712375"/>
        <a:ext cx="3037500" cy="720000"/>
      </dsp:txXfrm>
    </dsp:sp>
    <dsp:sp modelId="{567AED16-C34F-4EB0-AEF7-339C6A3421D1}">
      <dsp:nvSpPr>
        <dsp:cNvPr id="0" name=""/>
        <dsp:cNvSpPr/>
      </dsp:nvSpPr>
      <dsp:spPr>
        <a:xfrm>
          <a:off x="4250400" y="282374"/>
          <a:ext cx="1852875" cy="185287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52DADE-EFFD-4AA1-A2D0-766A39628607}">
      <dsp:nvSpPr>
        <dsp:cNvPr id="0" name=""/>
        <dsp:cNvSpPr/>
      </dsp:nvSpPr>
      <dsp:spPr>
        <a:xfrm>
          <a:off x="4645275" y="677249"/>
          <a:ext cx="1063125" cy="1063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95D24E2-C7B8-47E3-B818-43085E768AFB}">
      <dsp:nvSpPr>
        <dsp:cNvPr id="0" name=""/>
        <dsp:cNvSpPr/>
      </dsp:nvSpPr>
      <dsp:spPr>
        <a:xfrm>
          <a:off x="3658087" y="2712375"/>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dirty="0">
              <a:latin typeface="Goudy Old Style"/>
            </a:rPr>
            <a:t>Serverless Computing</a:t>
          </a:r>
          <a:endParaRPr lang="en-US" sz="2100" kern="1200" dirty="0"/>
        </a:p>
      </dsp:txBody>
      <dsp:txXfrm>
        <a:off x="3658087" y="2712375"/>
        <a:ext cx="3037500" cy="720000"/>
      </dsp:txXfrm>
    </dsp:sp>
    <dsp:sp modelId="{A4F49C7E-4AFD-411D-AF89-EE5DF9AB389D}">
      <dsp:nvSpPr>
        <dsp:cNvPr id="0" name=""/>
        <dsp:cNvSpPr/>
      </dsp:nvSpPr>
      <dsp:spPr>
        <a:xfrm>
          <a:off x="7819462" y="282374"/>
          <a:ext cx="1852875" cy="185287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B78005-D540-4389-95E5-6DBBFF12F10F}">
      <dsp:nvSpPr>
        <dsp:cNvPr id="0" name=""/>
        <dsp:cNvSpPr/>
      </dsp:nvSpPr>
      <dsp:spPr>
        <a:xfrm>
          <a:off x="8214337" y="677249"/>
          <a:ext cx="1063125" cy="10631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F776621-52F8-49FB-9B2F-7220CD5158EE}">
      <dsp:nvSpPr>
        <dsp:cNvPr id="0" name=""/>
        <dsp:cNvSpPr/>
      </dsp:nvSpPr>
      <dsp:spPr>
        <a:xfrm>
          <a:off x="7227150" y="2712375"/>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dirty="0">
              <a:latin typeface="Goudy Old Style"/>
            </a:rPr>
            <a:t>Serverless Network File System</a:t>
          </a:r>
          <a:endParaRPr lang="en-US" sz="2100" kern="1200" dirty="0"/>
        </a:p>
      </dsp:txBody>
      <dsp:txXfrm>
        <a:off x="7227150" y="2712375"/>
        <a:ext cx="30375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4ABBD7-34F8-4409-A786-5AAE00D3A77D}">
      <dsp:nvSpPr>
        <dsp:cNvPr id="0" name=""/>
        <dsp:cNvSpPr/>
      </dsp:nvSpPr>
      <dsp:spPr>
        <a:xfrm>
          <a:off x="0" y="1114424"/>
          <a:ext cx="10353675" cy="1485900"/>
        </a:xfrm>
        <a:prstGeom prst="notchedRightArrow">
          <a:avLst/>
        </a:prstGeom>
        <a:solidFill>
          <a:schemeClr val="accent5">
            <a:tint val="40000"/>
            <a:hueOff val="0"/>
            <a:satOff val="0"/>
            <a:lumOff val="0"/>
            <a:alphaOff val="0"/>
          </a:schemeClr>
        </a:solidFill>
        <a:ln>
          <a:noFill/>
        </a:ln>
        <a:effectLst>
          <a:outerShdw blurRad="63500" dist="25400" dir="5400000" rotWithShape="0">
            <a:srgbClr val="000000">
              <a:alpha val="60000"/>
            </a:srgbClr>
          </a:outerShdw>
        </a:effectLst>
      </dsp:spPr>
      <dsp:style>
        <a:lnRef idx="0">
          <a:scrgbClr r="0" g="0" b="0"/>
        </a:lnRef>
        <a:fillRef idx="1">
          <a:scrgbClr r="0" g="0" b="0"/>
        </a:fillRef>
        <a:effectRef idx="2">
          <a:scrgbClr r="0" g="0" b="0"/>
        </a:effectRef>
        <a:fontRef idx="minor"/>
      </dsp:style>
    </dsp:sp>
    <dsp:sp modelId="{7ADE00C3-8C4B-410D-834E-959CABEED550}">
      <dsp:nvSpPr>
        <dsp:cNvPr id="0" name=""/>
        <dsp:cNvSpPr/>
      </dsp:nvSpPr>
      <dsp:spPr>
        <a:xfrm>
          <a:off x="4549" y="0"/>
          <a:ext cx="3002970" cy="1485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b" anchorCtr="1">
          <a:noAutofit/>
        </a:bodyPr>
        <a:lstStyle/>
        <a:p>
          <a:pPr marL="0" lvl="0" indent="0" algn="l" defTabSz="977900" rtl="0">
            <a:lnSpc>
              <a:spcPct val="90000"/>
            </a:lnSpc>
            <a:spcBef>
              <a:spcPct val="0"/>
            </a:spcBef>
            <a:spcAft>
              <a:spcPct val="35000"/>
            </a:spcAft>
            <a:buNone/>
          </a:pPr>
          <a:r>
            <a:rPr lang="en-US" sz="2200" kern="1200" dirty="0"/>
            <a:t>Full stack services (SaaS)</a:t>
          </a:r>
        </a:p>
        <a:p>
          <a:pPr marL="171450" lvl="1" indent="-171450" algn="l" defTabSz="755650">
            <a:lnSpc>
              <a:spcPct val="90000"/>
            </a:lnSpc>
            <a:spcBef>
              <a:spcPct val="0"/>
            </a:spcBef>
            <a:spcAft>
              <a:spcPct val="15000"/>
            </a:spcAft>
            <a:buChar char="•"/>
          </a:pPr>
          <a:r>
            <a:rPr lang="en-US" sz="1700" kern="1200" dirty="0"/>
            <a:t>Shared infrastructure</a:t>
          </a:r>
        </a:p>
        <a:p>
          <a:pPr marL="171450" lvl="1" indent="-171450" algn="l" defTabSz="755650">
            <a:lnSpc>
              <a:spcPct val="90000"/>
            </a:lnSpc>
            <a:spcBef>
              <a:spcPct val="0"/>
            </a:spcBef>
            <a:spcAft>
              <a:spcPct val="15000"/>
            </a:spcAft>
            <a:buChar char="•"/>
          </a:pPr>
          <a:r>
            <a:rPr lang="en-US" sz="1700" kern="1200" dirty="0"/>
            <a:t>Shared application code</a:t>
          </a:r>
        </a:p>
      </dsp:txBody>
      <dsp:txXfrm>
        <a:off x="4549" y="0"/>
        <a:ext cx="3002970" cy="1485900"/>
      </dsp:txXfrm>
    </dsp:sp>
    <dsp:sp modelId="{31BCB99A-5510-4AA1-994E-3D49E3B017F6}">
      <dsp:nvSpPr>
        <dsp:cNvPr id="0" name=""/>
        <dsp:cNvSpPr/>
      </dsp:nvSpPr>
      <dsp:spPr>
        <a:xfrm>
          <a:off x="1320297" y="1671637"/>
          <a:ext cx="371475" cy="371475"/>
        </a:xfrm>
        <a:prstGeom prst="ellipse">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0A608983-989C-42CB-9691-1535564C61F3}">
      <dsp:nvSpPr>
        <dsp:cNvPr id="0" name=""/>
        <dsp:cNvSpPr/>
      </dsp:nvSpPr>
      <dsp:spPr>
        <a:xfrm>
          <a:off x="3157668" y="2228849"/>
          <a:ext cx="3002970" cy="1485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t" anchorCtr="0">
          <a:noAutofit/>
        </a:bodyPr>
        <a:lstStyle/>
        <a:p>
          <a:pPr marL="0" lvl="0" indent="0" algn="ctr" defTabSz="977900">
            <a:lnSpc>
              <a:spcPct val="90000"/>
            </a:lnSpc>
            <a:spcBef>
              <a:spcPct val="0"/>
            </a:spcBef>
            <a:spcAft>
              <a:spcPct val="35000"/>
            </a:spcAft>
            <a:buNone/>
          </a:pPr>
          <a:r>
            <a:rPr lang="en-US" sz="2200" kern="1200" dirty="0">
              <a:latin typeface="Goudy Old Style"/>
            </a:rPr>
            <a:t>Serverless</a:t>
          </a:r>
        </a:p>
      </dsp:txBody>
      <dsp:txXfrm>
        <a:off x="3157668" y="2228849"/>
        <a:ext cx="3002970" cy="1485900"/>
      </dsp:txXfrm>
    </dsp:sp>
    <dsp:sp modelId="{B721F0CA-1D9C-4F88-9A09-96FFE1264D76}">
      <dsp:nvSpPr>
        <dsp:cNvPr id="0" name=""/>
        <dsp:cNvSpPr/>
      </dsp:nvSpPr>
      <dsp:spPr>
        <a:xfrm>
          <a:off x="4473416" y="1671637"/>
          <a:ext cx="371475" cy="371475"/>
        </a:xfrm>
        <a:prstGeom prst="ellipse">
          <a:avLst/>
        </a:prstGeom>
        <a:gradFill rotWithShape="0">
          <a:gsLst>
            <a:gs pos="0">
              <a:schemeClr val="accent5">
                <a:hueOff val="10242259"/>
                <a:satOff val="31416"/>
                <a:lumOff val="-1569"/>
                <a:alphaOff val="0"/>
                <a:tint val="96000"/>
                <a:lumMod val="104000"/>
              </a:schemeClr>
            </a:gs>
            <a:gs pos="100000">
              <a:schemeClr val="accent5">
                <a:hueOff val="10242259"/>
                <a:satOff val="31416"/>
                <a:lumOff val="-1569"/>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DD7EC4C-25DB-482D-9C1E-C11ED55BF75F}">
      <dsp:nvSpPr>
        <dsp:cNvPr id="0" name=""/>
        <dsp:cNvSpPr/>
      </dsp:nvSpPr>
      <dsp:spPr>
        <a:xfrm>
          <a:off x="6310787" y="0"/>
          <a:ext cx="3002970" cy="1485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b" anchorCtr="1">
          <a:noAutofit/>
        </a:bodyPr>
        <a:lstStyle/>
        <a:p>
          <a:pPr marL="0" lvl="0" indent="0" algn="l" defTabSz="977900">
            <a:lnSpc>
              <a:spcPct val="90000"/>
            </a:lnSpc>
            <a:spcBef>
              <a:spcPct val="0"/>
            </a:spcBef>
            <a:spcAft>
              <a:spcPct val="35000"/>
            </a:spcAft>
            <a:buNone/>
          </a:pPr>
          <a:r>
            <a:rPr lang="en-US" sz="2200" kern="1200" dirty="0"/>
            <a:t>Hardware/VM Deployment</a:t>
          </a:r>
        </a:p>
        <a:p>
          <a:pPr marL="171450" lvl="1" indent="-171450" algn="l" defTabSz="755650">
            <a:lnSpc>
              <a:spcPct val="90000"/>
            </a:lnSpc>
            <a:spcBef>
              <a:spcPct val="0"/>
            </a:spcBef>
            <a:spcAft>
              <a:spcPct val="15000"/>
            </a:spcAft>
            <a:buChar char="•"/>
          </a:pPr>
          <a:r>
            <a:rPr lang="en-US" sz="1700" kern="1200" dirty="0"/>
            <a:t>Custom infrastructure</a:t>
          </a:r>
        </a:p>
        <a:p>
          <a:pPr marL="171450" lvl="1" indent="-171450" algn="l" defTabSz="755650">
            <a:lnSpc>
              <a:spcPct val="90000"/>
            </a:lnSpc>
            <a:spcBef>
              <a:spcPct val="0"/>
            </a:spcBef>
            <a:spcAft>
              <a:spcPct val="15000"/>
            </a:spcAft>
            <a:buChar char="•"/>
          </a:pPr>
          <a:r>
            <a:rPr lang="en-US" sz="1700" kern="1200" dirty="0"/>
            <a:t>Custom application code</a:t>
          </a:r>
        </a:p>
      </dsp:txBody>
      <dsp:txXfrm>
        <a:off x="6310787" y="0"/>
        <a:ext cx="3002970" cy="1485900"/>
      </dsp:txXfrm>
    </dsp:sp>
    <dsp:sp modelId="{DE95CD28-5749-401D-874E-6D3559302AC6}">
      <dsp:nvSpPr>
        <dsp:cNvPr id="0" name=""/>
        <dsp:cNvSpPr/>
      </dsp:nvSpPr>
      <dsp:spPr>
        <a:xfrm>
          <a:off x="7626534" y="1671637"/>
          <a:ext cx="371475" cy="371475"/>
        </a:xfrm>
        <a:prstGeom prst="ellipse">
          <a:avLst/>
        </a:prstGeom>
        <a:gradFill rotWithShape="0">
          <a:gsLst>
            <a:gs pos="0">
              <a:schemeClr val="accent5">
                <a:hueOff val="20484518"/>
                <a:satOff val="62832"/>
                <a:lumOff val="-3138"/>
                <a:alphaOff val="0"/>
                <a:tint val="96000"/>
                <a:lumMod val="104000"/>
              </a:schemeClr>
            </a:gs>
            <a:gs pos="100000">
              <a:schemeClr val="accent5">
                <a:hueOff val="20484518"/>
                <a:satOff val="62832"/>
                <a:lumOff val="-3138"/>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52A9BD-7896-4F36-AA79-4C279E4E98D3}">
      <dsp:nvSpPr>
        <dsp:cNvPr id="0" name=""/>
        <dsp:cNvSpPr/>
      </dsp:nvSpPr>
      <dsp:spPr>
        <a:xfrm>
          <a:off x="0" y="3827"/>
          <a:ext cx="6266011" cy="8153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561F0F-46E0-4173-B85E-25FB765579D5}">
      <dsp:nvSpPr>
        <dsp:cNvPr id="0" name=""/>
        <dsp:cNvSpPr/>
      </dsp:nvSpPr>
      <dsp:spPr>
        <a:xfrm>
          <a:off x="246632" y="187273"/>
          <a:ext cx="448423" cy="4484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813AC15-7536-4090-957C-40FEB8B97934}">
      <dsp:nvSpPr>
        <dsp:cNvPr id="0" name=""/>
        <dsp:cNvSpPr/>
      </dsp:nvSpPr>
      <dsp:spPr>
        <a:xfrm>
          <a:off x="941689" y="3827"/>
          <a:ext cx="2819704" cy="815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288" tIns="86288" rIns="86288" bIns="86288" numCol="1" spcCol="1270" anchor="ctr" anchorCtr="0">
          <a:noAutofit/>
        </a:bodyPr>
        <a:lstStyle/>
        <a:p>
          <a:pPr marL="0" lvl="0" indent="0" algn="l" defTabSz="844550">
            <a:lnSpc>
              <a:spcPct val="90000"/>
            </a:lnSpc>
            <a:spcBef>
              <a:spcPct val="0"/>
            </a:spcBef>
            <a:spcAft>
              <a:spcPct val="35000"/>
            </a:spcAft>
            <a:buNone/>
          </a:pPr>
          <a:r>
            <a:rPr lang="en-US" sz="1900" kern="1200"/>
            <a:t>Based on Containers</a:t>
          </a:r>
        </a:p>
      </dsp:txBody>
      <dsp:txXfrm>
        <a:off x="941689" y="3827"/>
        <a:ext cx="2819704" cy="815315"/>
      </dsp:txXfrm>
    </dsp:sp>
    <dsp:sp modelId="{1BB687F4-DD0B-4123-8E29-54358A7F6CD5}">
      <dsp:nvSpPr>
        <dsp:cNvPr id="0" name=""/>
        <dsp:cNvSpPr/>
      </dsp:nvSpPr>
      <dsp:spPr>
        <a:xfrm>
          <a:off x="3761394" y="3827"/>
          <a:ext cx="2504616" cy="815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288" tIns="86288" rIns="86288" bIns="86288" numCol="1" spcCol="1270" anchor="ctr" anchorCtr="0">
          <a:noAutofit/>
        </a:bodyPr>
        <a:lstStyle/>
        <a:p>
          <a:pPr marL="0" lvl="0" indent="0" algn="l" defTabSz="800100">
            <a:lnSpc>
              <a:spcPct val="90000"/>
            </a:lnSpc>
            <a:spcBef>
              <a:spcPct val="0"/>
            </a:spcBef>
            <a:spcAft>
              <a:spcPct val="35000"/>
            </a:spcAft>
            <a:buNone/>
          </a:pPr>
          <a:r>
            <a:rPr lang="en-US" sz="1800" kern="1200"/>
            <a:t>That means shared kernel</a:t>
          </a:r>
        </a:p>
      </dsp:txBody>
      <dsp:txXfrm>
        <a:off x="3761394" y="3827"/>
        <a:ext cx="2504616" cy="815315"/>
      </dsp:txXfrm>
    </dsp:sp>
    <dsp:sp modelId="{5135DC21-3C7A-48B1-B1F7-54D7DE216465}">
      <dsp:nvSpPr>
        <dsp:cNvPr id="0" name=""/>
        <dsp:cNvSpPr/>
      </dsp:nvSpPr>
      <dsp:spPr>
        <a:xfrm>
          <a:off x="0" y="1022971"/>
          <a:ext cx="6266011" cy="8153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0D043D-DC3C-4A5B-9E3A-AF4728F44DA9}">
      <dsp:nvSpPr>
        <dsp:cNvPr id="0" name=""/>
        <dsp:cNvSpPr/>
      </dsp:nvSpPr>
      <dsp:spPr>
        <a:xfrm>
          <a:off x="246632" y="1206417"/>
          <a:ext cx="448423" cy="4484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3DDF19B-D27D-44F4-BFF7-9632C9D51565}">
      <dsp:nvSpPr>
        <dsp:cNvPr id="0" name=""/>
        <dsp:cNvSpPr/>
      </dsp:nvSpPr>
      <dsp:spPr>
        <a:xfrm>
          <a:off x="941689" y="1022971"/>
          <a:ext cx="2819704" cy="815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288" tIns="86288" rIns="86288" bIns="86288" numCol="1" spcCol="1270" anchor="ctr" anchorCtr="0">
          <a:noAutofit/>
        </a:bodyPr>
        <a:lstStyle/>
        <a:p>
          <a:pPr marL="0" lvl="0" indent="0" algn="l" defTabSz="844550">
            <a:lnSpc>
              <a:spcPct val="90000"/>
            </a:lnSpc>
            <a:spcBef>
              <a:spcPct val="0"/>
            </a:spcBef>
            <a:spcAft>
              <a:spcPct val="35000"/>
            </a:spcAft>
            <a:buNone/>
          </a:pPr>
          <a:r>
            <a:rPr lang="en-US" sz="1900" kern="1200"/>
            <a:t>Function adds last layer</a:t>
          </a:r>
        </a:p>
      </dsp:txBody>
      <dsp:txXfrm>
        <a:off x="941689" y="1022971"/>
        <a:ext cx="2819704" cy="815315"/>
      </dsp:txXfrm>
    </dsp:sp>
    <dsp:sp modelId="{48831A56-3CF8-4195-8F4E-22F0A461B368}">
      <dsp:nvSpPr>
        <dsp:cNvPr id="0" name=""/>
        <dsp:cNvSpPr/>
      </dsp:nvSpPr>
      <dsp:spPr>
        <a:xfrm>
          <a:off x="3761394" y="1022971"/>
          <a:ext cx="2504616" cy="815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288" tIns="86288" rIns="86288" bIns="86288" numCol="1" spcCol="1270" anchor="ctr" anchorCtr="0">
          <a:noAutofit/>
        </a:bodyPr>
        <a:lstStyle/>
        <a:p>
          <a:pPr marL="0" lvl="0" indent="0" algn="l" defTabSz="800100">
            <a:lnSpc>
              <a:spcPct val="90000"/>
            </a:lnSpc>
            <a:spcBef>
              <a:spcPct val="0"/>
            </a:spcBef>
            <a:spcAft>
              <a:spcPct val="35000"/>
            </a:spcAft>
            <a:buNone/>
          </a:pPr>
          <a:r>
            <a:rPr lang="en-US" sz="1800" kern="1200"/>
            <a:t>Or mounted if interpreted language</a:t>
          </a:r>
        </a:p>
      </dsp:txBody>
      <dsp:txXfrm>
        <a:off x="3761394" y="1022971"/>
        <a:ext cx="2504616" cy="815315"/>
      </dsp:txXfrm>
    </dsp:sp>
    <dsp:sp modelId="{6F2E7A4E-ACB4-4782-A13A-A04C52A3995D}">
      <dsp:nvSpPr>
        <dsp:cNvPr id="0" name=""/>
        <dsp:cNvSpPr/>
      </dsp:nvSpPr>
      <dsp:spPr>
        <a:xfrm>
          <a:off x="0" y="2042115"/>
          <a:ext cx="6266011" cy="8153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D54E1A-598F-4BB8-A52A-2FD17BD5F727}">
      <dsp:nvSpPr>
        <dsp:cNvPr id="0" name=""/>
        <dsp:cNvSpPr/>
      </dsp:nvSpPr>
      <dsp:spPr>
        <a:xfrm>
          <a:off x="246632" y="2225561"/>
          <a:ext cx="448423" cy="4484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2FE804F-60C9-459B-8BFD-40CB4EA89A5D}">
      <dsp:nvSpPr>
        <dsp:cNvPr id="0" name=""/>
        <dsp:cNvSpPr/>
      </dsp:nvSpPr>
      <dsp:spPr>
        <a:xfrm>
          <a:off x="941689" y="2042115"/>
          <a:ext cx="5324321" cy="815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288" tIns="86288" rIns="86288" bIns="86288" numCol="1" spcCol="1270" anchor="ctr" anchorCtr="0">
          <a:noAutofit/>
        </a:bodyPr>
        <a:lstStyle/>
        <a:p>
          <a:pPr marL="0" lvl="0" indent="0" algn="l" defTabSz="844550">
            <a:lnSpc>
              <a:spcPct val="90000"/>
            </a:lnSpc>
            <a:spcBef>
              <a:spcPct val="0"/>
            </a:spcBef>
            <a:spcAft>
              <a:spcPct val="35000"/>
            </a:spcAft>
            <a:buNone/>
          </a:pPr>
          <a:r>
            <a:rPr lang="en-US" sz="1900" kern="1200"/>
            <a:t>Compiled languages slow first invocation, fast after</a:t>
          </a:r>
        </a:p>
      </dsp:txBody>
      <dsp:txXfrm>
        <a:off x="941689" y="2042115"/>
        <a:ext cx="5324321" cy="815315"/>
      </dsp:txXfrm>
    </dsp:sp>
    <dsp:sp modelId="{4017BBDA-165A-419B-8CBC-10DFDCEF6C67}">
      <dsp:nvSpPr>
        <dsp:cNvPr id="0" name=""/>
        <dsp:cNvSpPr/>
      </dsp:nvSpPr>
      <dsp:spPr>
        <a:xfrm>
          <a:off x="0" y="3061259"/>
          <a:ext cx="6266011" cy="8153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726CD0-E309-47A8-873D-D58E3E68E57F}">
      <dsp:nvSpPr>
        <dsp:cNvPr id="0" name=""/>
        <dsp:cNvSpPr/>
      </dsp:nvSpPr>
      <dsp:spPr>
        <a:xfrm>
          <a:off x="246632" y="3244705"/>
          <a:ext cx="448423" cy="4484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22EC5F3-A4FF-4380-B91F-3A4C3E47483D}">
      <dsp:nvSpPr>
        <dsp:cNvPr id="0" name=""/>
        <dsp:cNvSpPr/>
      </dsp:nvSpPr>
      <dsp:spPr>
        <a:xfrm>
          <a:off x="941689" y="3061259"/>
          <a:ext cx="5324321" cy="815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288" tIns="86288" rIns="86288" bIns="86288" numCol="1" spcCol="1270" anchor="ctr" anchorCtr="0">
          <a:noAutofit/>
        </a:bodyPr>
        <a:lstStyle/>
        <a:p>
          <a:pPr marL="0" lvl="0" indent="0" algn="l" defTabSz="844550">
            <a:lnSpc>
              <a:spcPct val="90000"/>
            </a:lnSpc>
            <a:spcBef>
              <a:spcPct val="0"/>
            </a:spcBef>
            <a:spcAft>
              <a:spcPct val="35000"/>
            </a:spcAft>
            <a:buNone/>
          </a:pPr>
          <a:r>
            <a:rPr lang="en-US" sz="1900" kern="1200"/>
            <a:t>Interpreted languages fast first invocation, not as fast after</a:t>
          </a:r>
        </a:p>
      </dsp:txBody>
      <dsp:txXfrm>
        <a:off x="941689" y="3061259"/>
        <a:ext cx="5324321" cy="815315"/>
      </dsp:txXfrm>
    </dsp:sp>
    <dsp:sp modelId="{285BBCE0-0C91-40A4-9F0B-564629F9F65B}">
      <dsp:nvSpPr>
        <dsp:cNvPr id="0" name=""/>
        <dsp:cNvSpPr/>
      </dsp:nvSpPr>
      <dsp:spPr>
        <a:xfrm>
          <a:off x="0" y="4080403"/>
          <a:ext cx="6266011" cy="8153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38D32B-4A74-4F44-8FB8-D46253CD12A8}">
      <dsp:nvSpPr>
        <dsp:cNvPr id="0" name=""/>
        <dsp:cNvSpPr/>
      </dsp:nvSpPr>
      <dsp:spPr>
        <a:xfrm>
          <a:off x="246632" y="4263849"/>
          <a:ext cx="448423" cy="44842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CF4FA6A-E5FC-4739-935E-E014ED28875F}">
      <dsp:nvSpPr>
        <dsp:cNvPr id="0" name=""/>
        <dsp:cNvSpPr/>
      </dsp:nvSpPr>
      <dsp:spPr>
        <a:xfrm>
          <a:off x="941689" y="4080403"/>
          <a:ext cx="5324321" cy="815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288" tIns="86288" rIns="86288" bIns="86288" numCol="1" spcCol="1270" anchor="ctr" anchorCtr="0">
          <a:noAutofit/>
        </a:bodyPr>
        <a:lstStyle/>
        <a:p>
          <a:pPr marL="0" lvl="0" indent="0" algn="l" defTabSz="844550">
            <a:lnSpc>
              <a:spcPct val="90000"/>
            </a:lnSpc>
            <a:spcBef>
              <a:spcPct val="0"/>
            </a:spcBef>
            <a:spcAft>
              <a:spcPct val="35000"/>
            </a:spcAft>
            <a:buNone/>
          </a:pPr>
          <a:r>
            <a:rPr lang="en-US" sz="1900" kern="1200"/>
            <a:t>Multi-Tenant</a:t>
          </a:r>
        </a:p>
      </dsp:txBody>
      <dsp:txXfrm>
        <a:off x="941689" y="4080403"/>
        <a:ext cx="5324321" cy="8153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CCA673-A3DB-413C-9507-D1A3246A9743}">
      <dsp:nvSpPr>
        <dsp:cNvPr id="0" name=""/>
        <dsp:cNvSpPr/>
      </dsp:nvSpPr>
      <dsp:spPr>
        <a:xfrm>
          <a:off x="0" y="330273"/>
          <a:ext cx="6266011" cy="378000"/>
        </a:xfrm>
        <a:prstGeom prst="rect">
          <a:avLst/>
        </a:prstGeom>
        <a:solidFill>
          <a:schemeClr val="lt1">
            <a:alpha val="90000"/>
            <a:hueOff val="0"/>
            <a:satOff val="0"/>
            <a:lumOff val="0"/>
            <a:alphaOff val="0"/>
          </a:schemeClr>
        </a:solidFill>
        <a:ln w="9525"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97B1B0D-1BE8-4F7D-923D-767096270597}">
      <dsp:nvSpPr>
        <dsp:cNvPr id="0" name=""/>
        <dsp:cNvSpPr/>
      </dsp:nvSpPr>
      <dsp:spPr>
        <a:xfrm>
          <a:off x="313300" y="108873"/>
          <a:ext cx="4386207" cy="44280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788" tIns="0" rIns="165788" bIns="0" numCol="1" spcCol="1270" anchor="ctr" anchorCtr="0">
          <a:noAutofit/>
        </a:bodyPr>
        <a:lstStyle/>
        <a:p>
          <a:pPr marL="0" lvl="0" indent="0" algn="l" defTabSz="666750" rtl="0">
            <a:lnSpc>
              <a:spcPct val="90000"/>
            </a:lnSpc>
            <a:spcBef>
              <a:spcPct val="0"/>
            </a:spcBef>
            <a:spcAft>
              <a:spcPct val="35000"/>
            </a:spcAft>
            <a:buNone/>
          </a:pPr>
          <a:r>
            <a:rPr lang="en-US" sz="1500" kern="1200"/>
            <a:t>Cost</a:t>
          </a:r>
        </a:p>
      </dsp:txBody>
      <dsp:txXfrm>
        <a:off x="334916" y="130489"/>
        <a:ext cx="4342975" cy="399568"/>
      </dsp:txXfrm>
    </dsp:sp>
    <dsp:sp modelId="{A2385ED9-BDAC-44DE-A4D7-2D874C841694}">
      <dsp:nvSpPr>
        <dsp:cNvPr id="0" name=""/>
        <dsp:cNvSpPr/>
      </dsp:nvSpPr>
      <dsp:spPr>
        <a:xfrm>
          <a:off x="0" y="1010673"/>
          <a:ext cx="6266011" cy="378000"/>
        </a:xfrm>
        <a:prstGeom prst="rect">
          <a:avLst/>
        </a:prstGeom>
        <a:solidFill>
          <a:schemeClr val="lt1">
            <a:alpha val="90000"/>
            <a:hueOff val="0"/>
            <a:satOff val="0"/>
            <a:lumOff val="0"/>
            <a:alphaOff val="0"/>
          </a:schemeClr>
        </a:solidFill>
        <a:ln w="9525" cap="rnd" cmpd="sng" algn="ctr">
          <a:solidFill>
            <a:schemeClr val="accent5">
              <a:hueOff val="3414086"/>
              <a:satOff val="10472"/>
              <a:lumOff val="-523"/>
              <a:alphaOff val="0"/>
            </a:schemeClr>
          </a:solidFill>
          <a:prstDash val="solid"/>
        </a:ln>
        <a:effectLst/>
      </dsp:spPr>
      <dsp:style>
        <a:lnRef idx="1">
          <a:scrgbClr r="0" g="0" b="0"/>
        </a:lnRef>
        <a:fillRef idx="1">
          <a:scrgbClr r="0" g="0" b="0"/>
        </a:fillRef>
        <a:effectRef idx="0">
          <a:scrgbClr r="0" g="0" b="0"/>
        </a:effectRef>
        <a:fontRef idx="minor"/>
      </dsp:style>
    </dsp:sp>
    <dsp:sp modelId="{01B760A2-AA0E-45CE-9278-0425D8868C6E}">
      <dsp:nvSpPr>
        <dsp:cNvPr id="0" name=""/>
        <dsp:cNvSpPr/>
      </dsp:nvSpPr>
      <dsp:spPr>
        <a:xfrm>
          <a:off x="313300" y="789273"/>
          <a:ext cx="4386207" cy="442800"/>
        </a:xfrm>
        <a:prstGeom prst="roundRect">
          <a:avLst/>
        </a:prstGeom>
        <a:gradFill rotWithShape="0">
          <a:gsLst>
            <a:gs pos="0">
              <a:schemeClr val="accent5">
                <a:hueOff val="3414086"/>
                <a:satOff val="10472"/>
                <a:lumOff val="-523"/>
                <a:alphaOff val="0"/>
                <a:tint val="96000"/>
                <a:lumMod val="104000"/>
              </a:schemeClr>
            </a:gs>
            <a:gs pos="100000">
              <a:schemeClr val="accent5">
                <a:hueOff val="3414086"/>
                <a:satOff val="10472"/>
                <a:lumOff val="-523"/>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788" tIns="0" rIns="165788" bIns="0" numCol="1" spcCol="1270" anchor="ctr" anchorCtr="0">
          <a:noAutofit/>
        </a:bodyPr>
        <a:lstStyle/>
        <a:p>
          <a:pPr marL="0" lvl="0" indent="0" algn="l" defTabSz="666750">
            <a:lnSpc>
              <a:spcPct val="90000"/>
            </a:lnSpc>
            <a:spcBef>
              <a:spcPct val="0"/>
            </a:spcBef>
            <a:spcAft>
              <a:spcPct val="35000"/>
            </a:spcAft>
            <a:buNone/>
          </a:pPr>
          <a:r>
            <a:rPr lang="en-US" sz="1500" kern="1200"/>
            <a:t>Performance and limits</a:t>
          </a:r>
        </a:p>
      </dsp:txBody>
      <dsp:txXfrm>
        <a:off x="334916" y="810889"/>
        <a:ext cx="4342975" cy="399568"/>
      </dsp:txXfrm>
    </dsp:sp>
    <dsp:sp modelId="{1DBA8CB2-F207-48B0-8CEA-54FD25E42658}">
      <dsp:nvSpPr>
        <dsp:cNvPr id="0" name=""/>
        <dsp:cNvSpPr/>
      </dsp:nvSpPr>
      <dsp:spPr>
        <a:xfrm>
          <a:off x="0" y="1691073"/>
          <a:ext cx="6266011" cy="378000"/>
        </a:xfrm>
        <a:prstGeom prst="rect">
          <a:avLst/>
        </a:prstGeom>
        <a:solidFill>
          <a:schemeClr val="lt1">
            <a:alpha val="90000"/>
            <a:hueOff val="0"/>
            <a:satOff val="0"/>
            <a:lumOff val="0"/>
            <a:alphaOff val="0"/>
          </a:schemeClr>
        </a:solidFill>
        <a:ln w="9525" cap="rnd" cmpd="sng" algn="ctr">
          <a:solidFill>
            <a:schemeClr val="accent5">
              <a:hueOff val="6828173"/>
              <a:satOff val="20944"/>
              <a:lumOff val="-1046"/>
              <a:alphaOff val="0"/>
            </a:schemeClr>
          </a:solidFill>
          <a:prstDash val="solid"/>
        </a:ln>
        <a:effectLst/>
      </dsp:spPr>
      <dsp:style>
        <a:lnRef idx="1">
          <a:scrgbClr r="0" g="0" b="0"/>
        </a:lnRef>
        <a:fillRef idx="1">
          <a:scrgbClr r="0" g="0" b="0"/>
        </a:fillRef>
        <a:effectRef idx="0">
          <a:scrgbClr r="0" g="0" b="0"/>
        </a:effectRef>
        <a:fontRef idx="minor"/>
      </dsp:style>
    </dsp:sp>
    <dsp:sp modelId="{0B7CF3A0-29CE-422B-8432-615516313667}">
      <dsp:nvSpPr>
        <dsp:cNvPr id="0" name=""/>
        <dsp:cNvSpPr/>
      </dsp:nvSpPr>
      <dsp:spPr>
        <a:xfrm>
          <a:off x="313300" y="1469673"/>
          <a:ext cx="4386207" cy="442800"/>
        </a:xfrm>
        <a:prstGeom prst="roundRect">
          <a:avLst/>
        </a:prstGeom>
        <a:gradFill rotWithShape="0">
          <a:gsLst>
            <a:gs pos="0">
              <a:schemeClr val="accent5">
                <a:hueOff val="6828173"/>
                <a:satOff val="20944"/>
                <a:lumOff val="-1046"/>
                <a:alphaOff val="0"/>
                <a:tint val="96000"/>
                <a:lumMod val="104000"/>
              </a:schemeClr>
            </a:gs>
            <a:gs pos="100000">
              <a:schemeClr val="accent5">
                <a:hueOff val="6828173"/>
                <a:satOff val="20944"/>
                <a:lumOff val="-1046"/>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788" tIns="0" rIns="165788" bIns="0" numCol="1" spcCol="1270" anchor="ctr" anchorCtr="0">
          <a:noAutofit/>
        </a:bodyPr>
        <a:lstStyle/>
        <a:p>
          <a:pPr marL="0" lvl="0" indent="0" algn="l" defTabSz="666750">
            <a:lnSpc>
              <a:spcPct val="90000"/>
            </a:lnSpc>
            <a:spcBef>
              <a:spcPct val="0"/>
            </a:spcBef>
            <a:spcAft>
              <a:spcPct val="35000"/>
            </a:spcAft>
            <a:buNone/>
          </a:pPr>
          <a:r>
            <a:rPr lang="en-US" sz="1500" kern="1200"/>
            <a:t>Programming languages</a:t>
          </a:r>
        </a:p>
      </dsp:txBody>
      <dsp:txXfrm>
        <a:off x="334916" y="1491289"/>
        <a:ext cx="4342975" cy="399568"/>
      </dsp:txXfrm>
    </dsp:sp>
    <dsp:sp modelId="{1FCB9E70-5067-4943-AD2A-DF55DEC7E0A2}">
      <dsp:nvSpPr>
        <dsp:cNvPr id="0" name=""/>
        <dsp:cNvSpPr/>
      </dsp:nvSpPr>
      <dsp:spPr>
        <a:xfrm>
          <a:off x="0" y="2371473"/>
          <a:ext cx="6266011" cy="378000"/>
        </a:xfrm>
        <a:prstGeom prst="rect">
          <a:avLst/>
        </a:prstGeom>
        <a:solidFill>
          <a:schemeClr val="lt1">
            <a:alpha val="90000"/>
            <a:hueOff val="0"/>
            <a:satOff val="0"/>
            <a:lumOff val="0"/>
            <a:alphaOff val="0"/>
          </a:schemeClr>
        </a:solidFill>
        <a:ln w="9525" cap="rnd" cmpd="sng" algn="ctr">
          <a:solidFill>
            <a:schemeClr val="accent5">
              <a:hueOff val="10242259"/>
              <a:satOff val="31416"/>
              <a:lumOff val="-1569"/>
              <a:alphaOff val="0"/>
            </a:schemeClr>
          </a:solidFill>
          <a:prstDash val="solid"/>
        </a:ln>
        <a:effectLst/>
      </dsp:spPr>
      <dsp:style>
        <a:lnRef idx="1">
          <a:scrgbClr r="0" g="0" b="0"/>
        </a:lnRef>
        <a:fillRef idx="1">
          <a:scrgbClr r="0" g="0" b="0"/>
        </a:fillRef>
        <a:effectRef idx="0">
          <a:scrgbClr r="0" g="0" b="0"/>
        </a:effectRef>
        <a:fontRef idx="minor"/>
      </dsp:style>
    </dsp:sp>
    <dsp:sp modelId="{3AD4AE88-1F1B-488C-A8E6-A22C96D008CC}">
      <dsp:nvSpPr>
        <dsp:cNvPr id="0" name=""/>
        <dsp:cNvSpPr/>
      </dsp:nvSpPr>
      <dsp:spPr>
        <a:xfrm>
          <a:off x="313300" y="2150073"/>
          <a:ext cx="4386207" cy="442800"/>
        </a:xfrm>
        <a:prstGeom prst="roundRect">
          <a:avLst/>
        </a:prstGeom>
        <a:gradFill rotWithShape="0">
          <a:gsLst>
            <a:gs pos="0">
              <a:schemeClr val="accent5">
                <a:hueOff val="10242259"/>
                <a:satOff val="31416"/>
                <a:lumOff val="-1569"/>
                <a:alphaOff val="0"/>
                <a:tint val="96000"/>
                <a:lumMod val="104000"/>
              </a:schemeClr>
            </a:gs>
            <a:gs pos="100000">
              <a:schemeClr val="accent5">
                <a:hueOff val="10242259"/>
                <a:satOff val="31416"/>
                <a:lumOff val="-1569"/>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788" tIns="0" rIns="165788" bIns="0" numCol="1" spcCol="1270" anchor="ctr" anchorCtr="0">
          <a:noAutofit/>
        </a:bodyPr>
        <a:lstStyle/>
        <a:p>
          <a:pPr marL="0" lvl="0" indent="0" algn="l" defTabSz="666750">
            <a:lnSpc>
              <a:spcPct val="90000"/>
            </a:lnSpc>
            <a:spcBef>
              <a:spcPct val="0"/>
            </a:spcBef>
            <a:spcAft>
              <a:spcPct val="35000"/>
            </a:spcAft>
            <a:buNone/>
          </a:pPr>
          <a:r>
            <a:rPr lang="en-US" sz="1500" kern="1200"/>
            <a:t>Composability</a:t>
          </a:r>
        </a:p>
      </dsp:txBody>
      <dsp:txXfrm>
        <a:off x="334916" y="2171689"/>
        <a:ext cx="4342975" cy="399568"/>
      </dsp:txXfrm>
    </dsp:sp>
    <dsp:sp modelId="{F23229A3-22D6-4ABB-85D6-2D995E7D93FD}">
      <dsp:nvSpPr>
        <dsp:cNvPr id="0" name=""/>
        <dsp:cNvSpPr/>
      </dsp:nvSpPr>
      <dsp:spPr>
        <a:xfrm>
          <a:off x="0" y="3051873"/>
          <a:ext cx="6266011" cy="378000"/>
        </a:xfrm>
        <a:prstGeom prst="rect">
          <a:avLst/>
        </a:prstGeom>
        <a:solidFill>
          <a:schemeClr val="lt1">
            <a:alpha val="90000"/>
            <a:hueOff val="0"/>
            <a:satOff val="0"/>
            <a:lumOff val="0"/>
            <a:alphaOff val="0"/>
          </a:schemeClr>
        </a:solidFill>
        <a:ln w="9525" cap="rnd" cmpd="sng" algn="ctr">
          <a:solidFill>
            <a:schemeClr val="accent5">
              <a:hueOff val="13656346"/>
              <a:satOff val="41888"/>
              <a:lumOff val="-2092"/>
              <a:alphaOff val="0"/>
            </a:schemeClr>
          </a:solidFill>
          <a:prstDash val="solid"/>
        </a:ln>
        <a:effectLst/>
      </dsp:spPr>
      <dsp:style>
        <a:lnRef idx="1">
          <a:scrgbClr r="0" g="0" b="0"/>
        </a:lnRef>
        <a:fillRef idx="1">
          <a:scrgbClr r="0" g="0" b="0"/>
        </a:fillRef>
        <a:effectRef idx="0">
          <a:scrgbClr r="0" g="0" b="0"/>
        </a:effectRef>
        <a:fontRef idx="minor"/>
      </dsp:style>
    </dsp:sp>
    <dsp:sp modelId="{1421CB3B-2AE8-4C86-A06A-64F1511C5A15}">
      <dsp:nvSpPr>
        <dsp:cNvPr id="0" name=""/>
        <dsp:cNvSpPr/>
      </dsp:nvSpPr>
      <dsp:spPr>
        <a:xfrm>
          <a:off x="313300" y="2830473"/>
          <a:ext cx="4386207" cy="442800"/>
        </a:xfrm>
        <a:prstGeom prst="roundRect">
          <a:avLst/>
        </a:prstGeom>
        <a:gradFill rotWithShape="0">
          <a:gsLst>
            <a:gs pos="0">
              <a:schemeClr val="accent5">
                <a:hueOff val="13656346"/>
                <a:satOff val="41888"/>
                <a:lumOff val="-2092"/>
                <a:alphaOff val="0"/>
                <a:tint val="96000"/>
                <a:lumMod val="104000"/>
              </a:schemeClr>
            </a:gs>
            <a:gs pos="100000">
              <a:schemeClr val="accent5">
                <a:hueOff val="13656346"/>
                <a:satOff val="41888"/>
                <a:lumOff val="-209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788" tIns="0" rIns="165788" bIns="0" numCol="1" spcCol="1270" anchor="ctr" anchorCtr="0">
          <a:noAutofit/>
        </a:bodyPr>
        <a:lstStyle/>
        <a:p>
          <a:pPr marL="0" lvl="0" indent="0" algn="l" defTabSz="666750">
            <a:lnSpc>
              <a:spcPct val="90000"/>
            </a:lnSpc>
            <a:spcBef>
              <a:spcPct val="0"/>
            </a:spcBef>
            <a:spcAft>
              <a:spcPct val="35000"/>
            </a:spcAft>
            <a:buNone/>
          </a:pPr>
          <a:r>
            <a:rPr lang="en-US" sz="1500" kern="1200"/>
            <a:t>Deployment</a:t>
          </a:r>
        </a:p>
      </dsp:txBody>
      <dsp:txXfrm>
        <a:off x="334916" y="2852089"/>
        <a:ext cx="4342975" cy="399568"/>
      </dsp:txXfrm>
    </dsp:sp>
    <dsp:sp modelId="{89ADAB02-CA1E-48F4-821F-1F8D6FDE1E1F}">
      <dsp:nvSpPr>
        <dsp:cNvPr id="0" name=""/>
        <dsp:cNvSpPr/>
      </dsp:nvSpPr>
      <dsp:spPr>
        <a:xfrm>
          <a:off x="0" y="3732273"/>
          <a:ext cx="6266011" cy="378000"/>
        </a:xfrm>
        <a:prstGeom prst="rect">
          <a:avLst/>
        </a:prstGeom>
        <a:solidFill>
          <a:schemeClr val="lt1">
            <a:alpha val="90000"/>
            <a:hueOff val="0"/>
            <a:satOff val="0"/>
            <a:lumOff val="0"/>
            <a:alphaOff val="0"/>
          </a:schemeClr>
        </a:solidFill>
        <a:ln w="9525" cap="rnd" cmpd="sng" algn="ctr">
          <a:solidFill>
            <a:schemeClr val="accent5">
              <a:hueOff val="17070430"/>
              <a:satOff val="52360"/>
              <a:lumOff val="-2615"/>
              <a:alphaOff val="0"/>
            </a:schemeClr>
          </a:solidFill>
          <a:prstDash val="solid"/>
        </a:ln>
        <a:effectLst/>
      </dsp:spPr>
      <dsp:style>
        <a:lnRef idx="1">
          <a:scrgbClr r="0" g="0" b="0"/>
        </a:lnRef>
        <a:fillRef idx="1">
          <a:scrgbClr r="0" g="0" b="0"/>
        </a:fillRef>
        <a:effectRef idx="0">
          <a:scrgbClr r="0" g="0" b="0"/>
        </a:effectRef>
        <a:fontRef idx="minor"/>
      </dsp:style>
    </dsp:sp>
    <dsp:sp modelId="{D983DD1A-878D-47FE-A1F0-212BCA7F10BF}">
      <dsp:nvSpPr>
        <dsp:cNvPr id="0" name=""/>
        <dsp:cNvSpPr/>
      </dsp:nvSpPr>
      <dsp:spPr>
        <a:xfrm>
          <a:off x="313300" y="3510873"/>
          <a:ext cx="4386207" cy="442800"/>
        </a:xfrm>
        <a:prstGeom prst="roundRect">
          <a:avLst/>
        </a:prstGeom>
        <a:gradFill rotWithShape="0">
          <a:gsLst>
            <a:gs pos="0">
              <a:schemeClr val="accent5">
                <a:hueOff val="17070430"/>
                <a:satOff val="52360"/>
                <a:lumOff val="-2615"/>
                <a:alphaOff val="0"/>
                <a:tint val="96000"/>
                <a:lumMod val="104000"/>
              </a:schemeClr>
            </a:gs>
            <a:gs pos="100000">
              <a:schemeClr val="accent5">
                <a:hueOff val="17070430"/>
                <a:satOff val="52360"/>
                <a:lumOff val="-2615"/>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788" tIns="0" rIns="165788" bIns="0" numCol="1" spcCol="1270" anchor="ctr" anchorCtr="0">
          <a:noAutofit/>
        </a:bodyPr>
        <a:lstStyle/>
        <a:p>
          <a:pPr marL="0" lvl="0" indent="0" algn="l" defTabSz="666750">
            <a:lnSpc>
              <a:spcPct val="90000"/>
            </a:lnSpc>
            <a:spcBef>
              <a:spcPct val="0"/>
            </a:spcBef>
            <a:spcAft>
              <a:spcPct val="35000"/>
            </a:spcAft>
            <a:buNone/>
          </a:pPr>
          <a:r>
            <a:rPr lang="en-US" sz="1500" kern="1200"/>
            <a:t>Security and accounting</a:t>
          </a:r>
        </a:p>
      </dsp:txBody>
      <dsp:txXfrm>
        <a:off x="334916" y="3532489"/>
        <a:ext cx="4342975" cy="399568"/>
      </dsp:txXfrm>
    </dsp:sp>
    <dsp:sp modelId="{ACA87993-D21E-4037-839D-AEB1E617F70A}">
      <dsp:nvSpPr>
        <dsp:cNvPr id="0" name=""/>
        <dsp:cNvSpPr/>
      </dsp:nvSpPr>
      <dsp:spPr>
        <a:xfrm>
          <a:off x="0" y="4412673"/>
          <a:ext cx="6266011" cy="378000"/>
        </a:xfrm>
        <a:prstGeom prst="rect">
          <a:avLst/>
        </a:prstGeom>
        <a:solidFill>
          <a:schemeClr val="lt1">
            <a:alpha val="90000"/>
            <a:hueOff val="0"/>
            <a:satOff val="0"/>
            <a:lumOff val="0"/>
            <a:alphaOff val="0"/>
          </a:schemeClr>
        </a:solidFill>
        <a:ln w="9525" cap="rnd" cmpd="sng" algn="ctr">
          <a:solidFill>
            <a:schemeClr val="accent5">
              <a:hueOff val="20484518"/>
              <a:satOff val="62832"/>
              <a:lumOff val="-3138"/>
              <a:alphaOff val="0"/>
            </a:schemeClr>
          </a:solidFill>
          <a:prstDash val="solid"/>
        </a:ln>
        <a:effectLst/>
      </dsp:spPr>
      <dsp:style>
        <a:lnRef idx="1">
          <a:scrgbClr r="0" g="0" b="0"/>
        </a:lnRef>
        <a:fillRef idx="1">
          <a:scrgbClr r="0" g="0" b="0"/>
        </a:fillRef>
        <a:effectRef idx="0">
          <a:scrgbClr r="0" g="0" b="0"/>
        </a:effectRef>
        <a:fontRef idx="minor"/>
      </dsp:style>
    </dsp:sp>
    <dsp:sp modelId="{BDE5D619-AC72-4206-899F-8CEF69B0CC6E}">
      <dsp:nvSpPr>
        <dsp:cNvPr id="0" name=""/>
        <dsp:cNvSpPr/>
      </dsp:nvSpPr>
      <dsp:spPr>
        <a:xfrm>
          <a:off x="313300" y="4191273"/>
          <a:ext cx="4386207" cy="442800"/>
        </a:xfrm>
        <a:prstGeom prst="roundRect">
          <a:avLst/>
        </a:prstGeom>
        <a:gradFill rotWithShape="0">
          <a:gsLst>
            <a:gs pos="0">
              <a:schemeClr val="accent5">
                <a:hueOff val="20484518"/>
                <a:satOff val="62832"/>
                <a:lumOff val="-3138"/>
                <a:alphaOff val="0"/>
                <a:tint val="96000"/>
                <a:lumMod val="104000"/>
              </a:schemeClr>
            </a:gs>
            <a:gs pos="100000">
              <a:schemeClr val="accent5">
                <a:hueOff val="20484518"/>
                <a:satOff val="62832"/>
                <a:lumOff val="-3138"/>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788" tIns="0" rIns="165788" bIns="0" numCol="1" spcCol="1270" anchor="ctr" anchorCtr="0">
          <a:noAutofit/>
        </a:bodyPr>
        <a:lstStyle/>
        <a:p>
          <a:pPr marL="0" lvl="0" indent="0" algn="l" defTabSz="666750">
            <a:lnSpc>
              <a:spcPct val="90000"/>
            </a:lnSpc>
            <a:spcBef>
              <a:spcPct val="0"/>
            </a:spcBef>
            <a:spcAft>
              <a:spcPct val="35000"/>
            </a:spcAft>
            <a:buNone/>
          </a:pPr>
          <a:r>
            <a:rPr lang="en-US" sz="1500" kern="1200"/>
            <a:t>Monitoring and </a:t>
          </a:r>
          <a:r>
            <a:rPr lang="en-US" sz="1500" kern="1200">
              <a:latin typeface="Goudy Old Style"/>
            </a:rPr>
            <a:t>alerting</a:t>
          </a:r>
          <a:endParaRPr lang="en-US" sz="1500" kern="1200"/>
        </a:p>
      </dsp:txBody>
      <dsp:txXfrm>
        <a:off x="334916" y="4212889"/>
        <a:ext cx="4342975" cy="39956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744CF2-837D-495D-8EFF-C0EA7359C7D4}">
      <dsp:nvSpPr>
        <dsp:cNvPr id="0" name=""/>
        <dsp:cNvSpPr/>
      </dsp:nvSpPr>
      <dsp:spPr>
        <a:xfrm>
          <a:off x="681337" y="282374"/>
          <a:ext cx="1852875" cy="1852875"/>
        </a:xfrm>
        <a:prstGeom prst="round2DiagRect">
          <a:avLst>
            <a:gd name="adj1" fmla="val 29727"/>
            <a:gd name="adj2" fmla="val 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1BFBAE-18F0-4F62-A5EC-8509B89DB604}">
      <dsp:nvSpPr>
        <dsp:cNvPr id="0" name=""/>
        <dsp:cNvSpPr/>
      </dsp:nvSpPr>
      <dsp:spPr>
        <a:xfrm>
          <a:off x="1076212" y="677249"/>
          <a:ext cx="1063125" cy="10631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7A2B652-2491-4E90-8652-FCA0DBC5B445}">
      <dsp:nvSpPr>
        <dsp:cNvPr id="0" name=""/>
        <dsp:cNvSpPr/>
      </dsp:nvSpPr>
      <dsp:spPr>
        <a:xfrm>
          <a:off x="89024" y="2712375"/>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rtl="0">
            <a:lnSpc>
              <a:spcPct val="90000"/>
            </a:lnSpc>
            <a:spcBef>
              <a:spcPct val="0"/>
            </a:spcBef>
            <a:spcAft>
              <a:spcPct val="35000"/>
            </a:spcAft>
            <a:buNone/>
            <a:defRPr cap="all"/>
          </a:pPr>
          <a:r>
            <a:rPr lang="en-US" sz="1400" kern="1200"/>
            <a:t>Optimise function by cost (</a:t>
          </a:r>
          <a:r>
            <a:rPr lang="en-US" sz="1400" kern="1200">
              <a:latin typeface="Goudy Old Style"/>
            </a:rPr>
            <a:t>rather than</a:t>
          </a:r>
          <a:r>
            <a:rPr lang="en-US" sz="1400" kern="1200"/>
            <a:t> by latency, scalability, and elasticity)</a:t>
          </a:r>
        </a:p>
      </dsp:txBody>
      <dsp:txXfrm>
        <a:off x="89024" y="2712375"/>
        <a:ext cx="3037500" cy="720000"/>
      </dsp:txXfrm>
    </dsp:sp>
    <dsp:sp modelId="{9C151D20-C5FB-4EF0-9FC6-2BE9DFD0EC47}">
      <dsp:nvSpPr>
        <dsp:cNvPr id="0" name=""/>
        <dsp:cNvSpPr/>
      </dsp:nvSpPr>
      <dsp:spPr>
        <a:xfrm>
          <a:off x="4250400" y="282374"/>
          <a:ext cx="1852875" cy="1852875"/>
        </a:xfrm>
        <a:prstGeom prst="round2DiagRect">
          <a:avLst>
            <a:gd name="adj1" fmla="val 29727"/>
            <a:gd name="adj2" fmla="val 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B70912-2E17-4B94-94E7-763B76938EC3}">
      <dsp:nvSpPr>
        <dsp:cNvPr id="0" name=""/>
        <dsp:cNvSpPr/>
      </dsp:nvSpPr>
      <dsp:spPr>
        <a:xfrm>
          <a:off x="4645275" y="677249"/>
          <a:ext cx="1063125" cy="1063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589030C-60FE-4AB7-A15D-D553DEB10A10}">
      <dsp:nvSpPr>
        <dsp:cNvPr id="0" name=""/>
        <dsp:cNvSpPr/>
      </dsp:nvSpPr>
      <dsp:spPr>
        <a:xfrm>
          <a:off x="3658087" y="2712375"/>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t>No longer manage server or infrastructure</a:t>
          </a:r>
        </a:p>
      </dsp:txBody>
      <dsp:txXfrm>
        <a:off x="3658087" y="2712375"/>
        <a:ext cx="3037500" cy="720000"/>
      </dsp:txXfrm>
    </dsp:sp>
    <dsp:sp modelId="{07D45EA7-2B00-4E27-A384-E90CD7A5017C}">
      <dsp:nvSpPr>
        <dsp:cNvPr id="0" name=""/>
        <dsp:cNvSpPr/>
      </dsp:nvSpPr>
      <dsp:spPr>
        <a:xfrm>
          <a:off x="7819462" y="282374"/>
          <a:ext cx="1852875" cy="1852875"/>
        </a:xfrm>
        <a:prstGeom prst="round2DiagRect">
          <a:avLst>
            <a:gd name="adj1" fmla="val 29727"/>
            <a:gd name="adj2" fmla="val 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9ED71C-4309-4FDF-86FD-CB471B66C3CC}">
      <dsp:nvSpPr>
        <dsp:cNvPr id="0" name=""/>
        <dsp:cNvSpPr/>
      </dsp:nvSpPr>
      <dsp:spPr>
        <a:xfrm>
          <a:off x="8214337" y="677249"/>
          <a:ext cx="1063125" cy="10631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03CBFD2-2784-4768-9105-7F3D159C7047}">
      <dsp:nvSpPr>
        <dsp:cNvPr id="0" name=""/>
        <dsp:cNvSpPr/>
      </dsp:nvSpPr>
      <dsp:spPr>
        <a:xfrm>
          <a:off x="7227150" y="2712375"/>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t>Stateless functions enable provider (to patch server or move tenant, no need to wait)</a:t>
          </a:r>
        </a:p>
      </dsp:txBody>
      <dsp:txXfrm>
        <a:off x="7227150" y="2712375"/>
        <a:ext cx="3037500"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1A44D1-4B12-49FC-92F4-C11F7EFAA2A2}">
      <dsp:nvSpPr>
        <dsp:cNvPr id="0" name=""/>
        <dsp:cNvSpPr/>
      </dsp:nvSpPr>
      <dsp:spPr>
        <a:xfrm rot="5400000">
          <a:off x="2668483" y="853053"/>
          <a:ext cx="1752583" cy="1524747"/>
        </a:xfrm>
        <a:prstGeom prst="hexagon">
          <a:avLst>
            <a:gd name="adj" fmla="val 25000"/>
            <a:gd name="vf" fmla="val 115470"/>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Maybe too constraining for some applications (language, stateless, hardware, …)</a:t>
          </a:r>
        </a:p>
      </dsp:txBody>
      <dsp:txXfrm rot="-5400000">
        <a:off x="3020007" y="1012246"/>
        <a:ext cx="1049535" cy="1206361"/>
      </dsp:txXfrm>
    </dsp:sp>
    <dsp:sp modelId="{E039E280-2996-4237-B89A-42972AD01122}">
      <dsp:nvSpPr>
        <dsp:cNvPr id="0" name=""/>
        <dsp:cNvSpPr/>
      </dsp:nvSpPr>
      <dsp:spPr>
        <a:xfrm>
          <a:off x="4353417" y="1089652"/>
          <a:ext cx="1955883" cy="1051550"/>
        </a:xfrm>
        <a:prstGeom prst="rect">
          <a:avLst/>
        </a:prstGeom>
        <a:noFill/>
        <a:ln>
          <a:noFill/>
        </a:ln>
        <a:effectLst/>
      </dsp:spPr>
      <dsp:style>
        <a:lnRef idx="0">
          <a:scrgbClr r="0" g="0" b="0"/>
        </a:lnRef>
        <a:fillRef idx="0">
          <a:scrgbClr r="0" g="0" b="0"/>
        </a:fillRef>
        <a:effectRef idx="0">
          <a:scrgbClr r="0" g="0" b="0"/>
        </a:effectRef>
        <a:fontRef idx="minor"/>
      </dsp:style>
    </dsp:sp>
    <dsp:sp modelId="{E5CFF117-C8B5-4604-9A8A-F6F1840AED21}">
      <dsp:nvSpPr>
        <dsp:cNvPr id="0" name=""/>
        <dsp:cNvSpPr/>
      </dsp:nvSpPr>
      <dsp:spPr>
        <a:xfrm rot="5400000">
          <a:off x="1021756" y="853053"/>
          <a:ext cx="1752583" cy="1524747"/>
        </a:xfrm>
        <a:prstGeom prst="hexagon">
          <a:avLst>
            <a:gd name="adj" fmla="val 25000"/>
            <a:gd name="vf" fmla="val 115470"/>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a:p>
          <a:pPr marL="0" lvl="0" indent="0" algn="ctr" defTabSz="1600200">
            <a:lnSpc>
              <a:spcPct val="90000"/>
            </a:lnSpc>
            <a:spcBef>
              <a:spcPct val="0"/>
            </a:spcBef>
            <a:spcAft>
              <a:spcPct val="35000"/>
            </a:spcAft>
            <a:buNone/>
          </a:pPr>
          <a:endParaRPr lang="en-US" sz="3600" kern="1200"/>
        </a:p>
      </dsp:txBody>
      <dsp:txXfrm rot="-5400000">
        <a:off x="1373280" y="1012246"/>
        <a:ext cx="1049535" cy="1206361"/>
      </dsp:txXfrm>
    </dsp:sp>
    <dsp:sp modelId="{0F37F71A-F0C2-4B8A-8053-3A628432DA3A}">
      <dsp:nvSpPr>
        <dsp:cNvPr id="0" name=""/>
        <dsp:cNvSpPr/>
      </dsp:nvSpPr>
      <dsp:spPr>
        <a:xfrm rot="5400000">
          <a:off x="1841965" y="2340646"/>
          <a:ext cx="1752583" cy="1524747"/>
        </a:xfrm>
        <a:prstGeom prst="hexagon">
          <a:avLst>
            <a:gd name="adj" fmla="val 25000"/>
            <a:gd name="vf" fmla="val 115470"/>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Risk of vendor lock-in (if additional features like reporting, … are used in conjunction)</a:t>
          </a:r>
        </a:p>
      </dsp:txBody>
      <dsp:txXfrm rot="-5400000">
        <a:off x="2193489" y="2499839"/>
        <a:ext cx="1049535" cy="1206361"/>
      </dsp:txXfrm>
    </dsp:sp>
    <dsp:sp modelId="{6D3B9E63-37F7-4B35-A52C-F3D55F6BF481}">
      <dsp:nvSpPr>
        <dsp:cNvPr id="0" name=""/>
        <dsp:cNvSpPr/>
      </dsp:nvSpPr>
      <dsp:spPr>
        <a:xfrm>
          <a:off x="0" y="2577245"/>
          <a:ext cx="1892790" cy="1051550"/>
        </a:xfrm>
        <a:prstGeom prst="rect">
          <a:avLst/>
        </a:prstGeom>
        <a:noFill/>
        <a:ln>
          <a:noFill/>
        </a:ln>
        <a:effectLst/>
      </dsp:spPr>
      <dsp:style>
        <a:lnRef idx="0">
          <a:scrgbClr r="0" g="0" b="0"/>
        </a:lnRef>
        <a:fillRef idx="0">
          <a:scrgbClr r="0" g="0" b="0"/>
        </a:fillRef>
        <a:effectRef idx="0">
          <a:scrgbClr r="0" g="0" b="0"/>
        </a:effectRef>
        <a:fontRef idx="minor"/>
      </dsp:style>
    </dsp:sp>
    <dsp:sp modelId="{B07A3F10-0C77-4A59-836A-DBCEC1CA8027}">
      <dsp:nvSpPr>
        <dsp:cNvPr id="0" name=""/>
        <dsp:cNvSpPr/>
      </dsp:nvSpPr>
      <dsp:spPr>
        <a:xfrm rot="5400000">
          <a:off x="3488692" y="2340646"/>
          <a:ext cx="1752583" cy="1524747"/>
        </a:xfrm>
        <a:prstGeom prst="hexagon">
          <a:avLst>
            <a:gd name="adj" fmla="val 25000"/>
            <a:gd name="vf" fmla="val 115470"/>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840216" y="2499839"/>
        <a:ext cx="1049535" cy="120636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01182F-ED8E-4988-9266-61B51EB98F4E}">
      <dsp:nvSpPr>
        <dsp:cNvPr id="0" name=""/>
        <dsp:cNvSpPr/>
      </dsp:nvSpPr>
      <dsp:spPr>
        <a:xfrm>
          <a:off x="1666837" y="290300"/>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126A19A-CA12-4C48-B50B-9ED5473BA64E}">
      <dsp:nvSpPr>
        <dsp:cNvPr id="0" name=""/>
        <dsp:cNvSpPr/>
      </dsp:nvSpPr>
      <dsp:spPr>
        <a:xfrm>
          <a:off x="478837" y="270444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pPr>
          <a:r>
            <a:rPr lang="en-US" sz="2800" kern="1200"/>
            <a:t>Bursty, compute intensive workload</a:t>
          </a:r>
        </a:p>
      </dsp:txBody>
      <dsp:txXfrm>
        <a:off x="478837" y="2704449"/>
        <a:ext cx="4320000" cy="720000"/>
      </dsp:txXfrm>
    </dsp:sp>
    <dsp:sp modelId="{431C101D-7A34-40A1-850C-5F22C99F0E87}">
      <dsp:nvSpPr>
        <dsp:cNvPr id="0" name=""/>
        <dsp:cNvSpPr/>
      </dsp:nvSpPr>
      <dsp:spPr>
        <a:xfrm>
          <a:off x="6742837" y="290300"/>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A33DD5D-2674-4F62-8BC3-DAF52EBD7495}">
      <dsp:nvSpPr>
        <dsp:cNvPr id="0" name=""/>
        <dsp:cNvSpPr/>
      </dsp:nvSpPr>
      <dsp:spPr>
        <a:xfrm>
          <a:off x="5554837" y="270444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rtl="0">
            <a:lnSpc>
              <a:spcPct val="90000"/>
            </a:lnSpc>
            <a:spcBef>
              <a:spcPct val="0"/>
            </a:spcBef>
            <a:spcAft>
              <a:spcPct val="35000"/>
            </a:spcAft>
            <a:buNone/>
          </a:pPr>
          <a:r>
            <a:rPr lang="en-US" sz="2800" kern="1200">
              <a:latin typeface="Goudy Old Style"/>
            </a:rPr>
            <a:t>Avoid IO</a:t>
          </a:r>
          <a:r>
            <a:rPr lang="en-US" sz="2800" kern="1200"/>
            <a:t> operations</a:t>
          </a:r>
        </a:p>
      </dsp:txBody>
      <dsp:txXfrm>
        <a:off x="5554837" y="2704449"/>
        <a:ext cx="4320000" cy="720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5620FA-91EF-4EB4-83B8-F8E2685F141A}">
      <dsp:nvSpPr>
        <dsp:cNvPr id="0" name=""/>
        <dsp:cNvSpPr/>
      </dsp:nvSpPr>
      <dsp:spPr>
        <a:xfrm>
          <a:off x="14045" y="1178363"/>
          <a:ext cx="816778" cy="81677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2C9637-4278-4322-A731-0751F5D4AF4C}">
      <dsp:nvSpPr>
        <dsp:cNvPr id="0" name=""/>
        <dsp:cNvSpPr/>
      </dsp:nvSpPr>
      <dsp:spPr>
        <a:xfrm>
          <a:off x="185569" y="1349886"/>
          <a:ext cx="473731" cy="47373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768C318-9A64-46B2-99AB-FC49BCDE955F}">
      <dsp:nvSpPr>
        <dsp:cNvPr id="0" name=""/>
        <dsp:cNvSpPr/>
      </dsp:nvSpPr>
      <dsp:spPr>
        <a:xfrm>
          <a:off x="1005848" y="1178363"/>
          <a:ext cx="1925263" cy="816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rtl="0">
            <a:lnSpc>
              <a:spcPct val="100000"/>
            </a:lnSpc>
            <a:spcBef>
              <a:spcPct val="0"/>
            </a:spcBef>
            <a:spcAft>
              <a:spcPct val="35000"/>
            </a:spcAft>
            <a:buNone/>
          </a:pPr>
          <a:r>
            <a:rPr lang="en-US" sz="1800" kern="1200"/>
            <a:t>Register AWS Account</a:t>
          </a:r>
          <a:br>
            <a:rPr lang="en-US" sz="1800" kern="1200" dirty="0">
              <a:latin typeface="Goudy Old Style"/>
            </a:rPr>
          </a:br>
          <a:r>
            <a:rPr lang="en-US" sz="1800" kern="1200"/>
            <a:t>(CreditCard needed)</a:t>
          </a:r>
          <a:endParaRPr lang="en-US" sz="1800" b="0" i="0" u="none" strike="noStrike" kern="1200" cap="none" baseline="0" noProof="0"/>
        </a:p>
      </dsp:txBody>
      <dsp:txXfrm>
        <a:off x="1005848" y="1178363"/>
        <a:ext cx="1925263" cy="816778"/>
      </dsp:txXfrm>
    </dsp:sp>
    <dsp:sp modelId="{07E38937-EC33-4377-953F-EC54C03A7685}">
      <dsp:nvSpPr>
        <dsp:cNvPr id="0" name=""/>
        <dsp:cNvSpPr/>
      </dsp:nvSpPr>
      <dsp:spPr>
        <a:xfrm>
          <a:off x="3266574" y="1178363"/>
          <a:ext cx="816778" cy="81677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64E8A1-3424-46E9-AB48-F5365591B9D6}">
      <dsp:nvSpPr>
        <dsp:cNvPr id="0" name=""/>
        <dsp:cNvSpPr/>
      </dsp:nvSpPr>
      <dsp:spPr>
        <a:xfrm>
          <a:off x="3438097" y="1349886"/>
          <a:ext cx="473731" cy="47373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FAAB65D-5913-40FD-9D31-3BA22FCE2D48}">
      <dsp:nvSpPr>
        <dsp:cNvPr id="0" name=""/>
        <dsp:cNvSpPr/>
      </dsp:nvSpPr>
      <dsp:spPr>
        <a:xfrm>
          <a:off x="4258376" y="1178363"/>
          <a:ext cx="1925263" cy="816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That’s it!</a:t>
          </a:r>
        </a:p>
      </dsp:txBody>
      <dsp:txXfrm>
        <a:off x="4258376" y="1178363"/>
        <a:ext cx="1925263" cy="816778"/>
      </dsp:txXfrm>
    </dsp:sp>
  </dsp:spTree>
</dsp:drawing>
</file>

<file path=ppt/diagrams/layout1.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3.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11/12/2020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11/12/2020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11/12/2020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11/12/2020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11/12/2020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11/12/2020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11/12/2020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11/12/2020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11/12/2020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11/12/2020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11/12/2020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11/12/2020</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jpeg"/><Relationship Id="rId7" Type="http://schemas.openxmlformats.org/officeDocument/2006/relationships/diagramColors" Target="../diagrams/colors6.xml"/><Relationship Id="rId2" Type="http://schemas.openxmlformats.org/officeDocument/2006/relationships/slideLayout" Target="../slideLayouts/slideLayout2.xml"/><Relationship Id="rId1" Type="http://schemas.openxmlformats.org/officeDocument/2006/relationships/themeOverride" Target="../theme/themeOverride9.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1.jpeg"/><Relationship Id="rId7" Type="http://schemas.openxmlformats.org/officeDocument/2006/relationships/diagramQuickStyle" Target="../diagrams/quickStyle7.xml"/><Relationship Id="rId2" Type="http://schemas.openxmlformats.org/officeDocument/2006/relationships/slideLayout" Target="../slideLayouts/slideLayout2.xml"/><Relationship Id="rId1" Type="http://schemas.openxmlformats.org/officeDocument/2006/relationships/themeOverride" Target="../theme/themeOverride10.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27.png"/><Relationship Id="rId9" Type="http://schemas.microsoft.com/office/2007/relationships/diagramDrawing" Target="../diagrams/drawing7.xml"/></Relationships>
</file>

<file path=ppt/slides/_rels/slide12.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1.jpeg"/><Relationship Id="rId7" Type="http://schemas.openxmlformats.org/officeDocument/2006/relationships/diagramColors" Target="../diagrams/colors8.xml"/><Relationship Id="rId2" Type="http://schemas.openxmlformats.org/officeDocument/2006/relationships/slideLayout" Target="../slideLayouts/slideLayout2.xml"/><Relationship Id="rId1" Type="http://schemas.openxmlformats.org/officeDocument/2006/relationships/themeOverride" Target="../theme/themeOverride11.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7.svg"/></Relationships>
</file>

<file path=ppt/slides/_rels/slide18.xml.rels><?xml version="1.0" encoding="UTF-8" standalone="yes"?>
<Relationships xmlns="http://schemas.openxmlformats.org/package/2006/relationships"><Relationship Id="rId3" Type="http://schemas.openxmlformats.org/officeDocument/2006/relationships/hyperlink" Target="https://docs.aws.amazon.com/lambda/latest/dg/gettingstarted-limits.html" TargetMode="External"/><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cloud.google.com/functions/quotas" TargetMode="External"/><Relationship Id="rId4" Type="http://schemas.openxmlformats.org/officeDocument/2006/relationships/hyperlink" Target="https://docs.microsoft.com/en-us/azure/azure-resource-manager/management/azure-subscription-service-limit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ieeexplore.ieee.org/abstract/document/8241104" TargetMode="External"/><Relationship Id="rId5" Type="http://schemas.openxmlformats.org/officeDocument/2006/relationships/image" Target="../media/image39.sv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9.xml"/><Relationship Id="rId1" Type="http://schemas.openxmlformats.org/officeDocument/2006/relationships/themeOverride" Target="../theme/themeOverride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2.xml"/><Relationship Id="rId5" Type="http://schemas.openxmlformats.org/officeDocument/2006/relationships/image" Target="../media/image41.sv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 Id="rId4" Type="http://schemas.openxmlformats.org/officeDocument/2006/relationships/hyperlink" Target="https://ieeexplore.ieee.org/abstract/document/8457830"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 Id="rId4" Type="http://schemas.openxmlformats.org/officeDocument/2006/relationships/hyperlink" Target="https://ieeexplore.ieee.org/abstract/document/8457830"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diagramQuickStyle" Target="../diagrams/quickStyle9.xml"/><Relationship Id="rId3" Type="http://schemas.openxmlformats.org/officeDocument/2006/relationships/image" Target="../media/image1.jpeg"/><Relationship Id="rId7" Type="http://schemas.openxmlformats.org/officeDocument/2006/relationships/diagramLayout" Target="../diagrams/layout9.xml"/><Relationship Id="rId2" Type="http://schemas.openxmlformats.org/officeDocument/2006/relationships/slideLayout" Target="../slideLayouts/slideLayout2.xml"/><Relationship Id="rId1" Type="http://schemas.openxmlformats.org/officeDocument/2006/relationships/themeOverride" Target="../theme/themeOverride13.xml"/><Relationship Id="rId6" Type="http://schemas.openxmlformats.org/officeDocument/2006/relationships/diagramData" Target="../diagrams/data9.xml"/><Relationship Id="rId11" Type="http://schemas.openxmlformats.org/officeDocument/2006/relationships/hyperlink" Target="https://aws.amazon.com/lambda" TargetMode="External"/><Relationship Id="rId5" Type="http://schemas.openxmlformats.org/officeDocument/2006/relationships/image" Target="../media/image47.svg"/><Relationship Id="rId10" Type="http://schemas.microsoft.com/office/2007/relationships/diagramDrawing" Target="../diagrams/drawing9.xml"/><Relationship Id="rId4" Type="http://schemas.openxmlformats.org/officeDocument/2006/relationships/image" Target="../media/image46.png"/><Relationship Id="rId9" Type="http://schemas.openxmlformats.org/officeDocument/2006/relationships/diagramColors" Target="../diagrams/colors9.xml"/></Relationships>
</file>

<file path=ppt/slides/_rels/slide25.xml.rels><?xml version="1.0" encoding="UTF-8" standalone="yes"?>
<Relationships xmlns="http://schemas.openxmlformats.org/package/2006/relationships"><Relationship Id="rId8" Type="http://schemas.openxmlformats.org/officeDocument/2006/relationships/diagramQuickStyle" Target="../diagrams/quickStyle10.xml"/><Relationship Id="rId3" Type="http://schemas.openxmlformats.org/officeDocument/2006/relationships/image" Target="../media/image1.jpeg"/><Relationship Id="rId7" Type="http://schemas.openxmlformats.org/officeDocument/2006/relationships/diagramLayout" Target="../diagrams/layout10.xml"/><Relationship Id="rId2" Type="http://schemas.openxmlformats.org/officeDocument/2006/relationships/slideLayout" Target="../slideLayouts/slideLayout2.xml"/><Relationship Id="rId1" Type="http://schemas.openxmlformats.org/officeDocument/2006/relationships/themeOverride" Target="../theme/themeOverride14.xml"/><Relationship Id="rId6" Type="http://schemas.openxmlformats.org/officeDocument/2006/relationships/diagramData" Target="../diagrams/data10.xml"/><Relationship Id="rId5" Type="http://schemas.openxmlformats.org/officeDocument/2006/relationships/hyperlink" Target="https://docs.aws.amazon.com/lambda/latest/dg/getting-started-create-function.html" TargetMode="External"/><Relationship Id="rId10" Type="http://schemas.microsoft.com/office/2007/relationships/diagramDrawing" Target="../diagrams/drawing10.xml"/><Relationship Id="rId4" Type="http://schemas.openxmlformats.org/officeDocument/2006/relationships/hyperlink" Target="https://console.aws.amazon.com/lambda/home" TargetMode="External"/><Relationship Id="rId9" Type="http://schemas.openxmlformats.org/officeDocument/2006/relationships/diagramColors" Target="../diagrams/colors10.xml"/></Relationships>
</file>

<file path=ppt/slides/_rels/slide26.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image" Target="../media/image1.jpeg"/><Relationship Id="rId7" Type="http://schemas.openxmlformats.org/officeDocument/2006/relationships/diagramData" Target="../diagrams/data11.xml"/><Relationship Id="rId2" Type="http://schemas.openxmlformats.org/officeDocument/2006/relationships/slideLayout" Target="../slideLayouts/slideLayout2.xml"/><Relationship Id="rId1" Type="http://schemas.openxmlformats.org/officeDocument/2006/relationships/themeOverride" Target="../theme/themeOverride15.xml"/><Relationship Id="rId6" Type="http://schemas.openxmlformats.org/officeDocument/2006/relationships/hyperlink" Target="https://docs.aws.amazon.com/cli/latest/userguide/cli-chap-configure.html" TargetMode="External"/><Relationship Id="rId11" Type="http://schemas.microsoft.com/office/2007/relationships/diagramDrawing" Target="../diagrams/drawing11.xml"/><Relationship Id="rId5" Type="http://schemas.openxmlformats.org/officeDocument/2006/relationships/hyperlink" Target="https://docs.aws.amazon.com/lambda/latest/dg/gettingstarted-awscli.html" TargetMode="External"/><Relationship Id="rId10" Type="http://schemas.openxmlformats.org/officeDocument/2006/relationships/diagramColors" Target="../diagrams/colors11.xml"/><Relationship Id="rId4" Type="http://schemas.openxmlformats.org/officeDocument/2006/relationships/hyperlink" Target="https://docs.aws.amazon.com/cli/latest/userguide/cli-chap-install.html" TargetMode="External"/><Relationship Id="rId9" Type="http://schemas.openxmlformats.org/officeDocument/2006/relationships/diagramQuickStyle" Target="../diagrams/quickStyle11.xml"/></Relationships>
</file>

<file path=ppt/slides/_rels/slide27.xml.rels><?xml version="1.0" encoding="UTF-8" standalone="yes"?>
<Relationships xmlns="http://schemas.openxmlformats.org/package/2006/relationships"><Relationship Id="rId8" Type="http://schemas.openxmlformats.org/officeDocument/2006/relationships/diagramColors" Target="../diagrams/colors12.xml"/><Relationship Id="rId3" Type="http://schemas.openxmlformats.org/officeDocument/2006/relationships/image" Target="../media/image1.jpeg"/><Relationship Id="rId7" Type="http://schemas.openxmlformats.org/officeDocument/2006/relationships/diagramQuickStyle" Target="../diagrams/quickStyle12.xml"/><Relationship Id="rId2" Type="http://schemas.openxmlformats.org/officeDocument/2006/relationships/slideLayout" Target="../slideLayouts/slideLayout2.xml"/><Relationship Id="rId1" Type="http://schemas.openxmlformats.org/officeDocument/2006/relationships/themeOverride" Target="../theme/themeOverride16.xml"/><Relationship Id="rId6" Type="http://schemas.openxmlformats.org/officeDocument/2006/relationships/diagramLayout" Target="../diagrams/layout12.xml"/><Relationship Id="rId5" Type="http://schemas.openxmlformats.org/officeDocument/2006/relationships/diagramData" Target="../diagrams/data12.xml"/><Relationship Id="rId4" Type="http://schemas.openxmlformats.org/officeDocument/2006/relationships/hyperlink" Target="https://github.com/JetBrains/kotless" TargetMode="External"/><Relationship Id="rId9" Type="http://schemas.microsoft.com/office/2007/relationships/diagramDrawing" Target="../diagrams/drawing12.xml"/></Relationships>
</file>

<file path=ppt/slides/_rels/slide28.xml.rels><?xml version="1.0" encoding="UTF-8" standalone="yes"?>
<Relationships xmlns="http://schemas.openxmlformats.org/package/2006/relationships"><Relationship Id="rId8" Type="http://schemas.openxmlformats.org/officeDocument/2006/relationships/diagramQuickStyle" Target="../diagrams/quickStyle13.xml"/><Relationship Id="rId3" Type="http://schemas.openxmlformats.org/officeDocument/2006/relationships/image" Target="../media/image1.jpeg"/><Relationship Id="rId7" Type="http://schemas.openxmlformats.org/officeDocument/2006/relationships/diagramLayout" Target="../diagrams/layout13.xml"/><Relationship Id="rId2" Type="http://schemas.openxmlformats.org/officeDocument/2006/relationships/slideLayout" Target="../slideLayouts/slideLayout2.xml"/><Relationship Id="rId1" Type="http://schemas.openxmlformats.org/officeDocument/2006/relationships/themeOverride" Target="../theme/themeOverride17.xml"/><Relationship Id="rId6" Type="http://schemas.openxmlformats.org/officeDocument/2006/relationships/diagramData" Target="../diagrams/data13.xml"/><Relationship Id="rId5" Type="http://schemas.openxmlformats.org/officeDocument/2006/relationships/hyperlink" Target="https://aws.amazon.com/intellij/" TargetMode="External"/><Relationship Id="rId10" Type="http://schemas.microsoft.com/office/2007/relationships/diagramDrawing" Target="../diagrams/drawing13.xml"/><Relationship Id="rId4" Type="http://schemas.openxmlformats.org/officeDocument/2006/relationships/image" Target="../media/image3.png"/><Relationship Id="rId9" Type="http://schemas.openxmlformats.org/officeDocument/2006/relationships/diagramColors" Target="../diagrams/colors13.xml"/></Relationships>
</file>

<file path=ppt/slides/_rels/slide29.xml.rels><?xml version="1.0" encoding="UTF-8" standalone="yes"?>
<Relationships xmlns="http://schemas.openxmlformats.org/package/2006/relationships"><Relationship Id="rId8" Type="http://schemas.openxmlformats.org/officeDocument/2006/relationships/diagramQuickStyle" Target="../diagrams/quickStyle14.xml"/><Relationship Id="rId3" Type="http://schemas.openxmlformats.org/officeDocument/2006/relationships/image" Target="../media/image1.jpeg"/><Relationship Id="rId7" Type="http://schemas.openxmlformats.org/officeDocument/2006/relationships/diagramLayout" Target="../diagrams/layout14.xml"/><Relationship Id="rId2" Type="http://schemas.openxmlformats.org/officeDocument/2006/relationships/slideLayout" Target="../slideLayouts/slideLayout2.xml"/><Relationship Id="rId1" Type="http://schemas.openxmlformats.org/officeDocument/2006/relationships/themeOverride" Target="../theme/themeOverride18.xml"/><Relationship Id="rId6" Type="http://schemas.openxmlformats.org/officeDocument/2006/relationships/diagramData" Target="../diagrams/data14.xml"/><Relationship Id="rId5" Type="http://schemas.openxmlformats.org/officeDocument/2006/relationships/hyperlink" Target="https://github.com/JetBrains/kotless" TargetMode="External"/><Relationship Id="rId10" Type="http://schemas.microsoft.com/office/2007/relationships/diagramDrawing" Target="../diagrams/drawing14.xml"/><Relationship Id="rId4" Type="http://schemas.openxmlformats.org/officeDocument/2006/relationships/image" Target="../media/image3.png"/><Relationship Id="rId9" Type="http://schemas.openxmlformats.org/officeDocument/2006/relationships/diagramColors" Target="../diagrams/colors14.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hemeOverride" Target="../theme/themeOverride19.xml"/><Relationship Id="rId5" Type="http://schemas.openxmlformats.org/officeDocument/2006/relationships/hyperlink" Target="https://github.com/HartmannS/serverless_presentation" TargetMode="External"/><Relationship Id="rId4" Type="http://schemas.openxmlformats.org/officeDocument/2006/relationships/hyperlink" Target="https://d1.awsstatic.com/whitepapers/serverless-architectures-with-aws-lambda.pdf" TargetMode="Externa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jpeg"/><Relationship Id="rId7" Type="http://schemas.openxmlformats.org/officeDocument/2006/relationships/diagramColors" Target="../diagrams/colors2.xml"/><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jpeg"/><Relationship Id="rId7" Type="http://schemas.openxmlformats.org/officeDocument/2006/relationships/diagramColors" Target="../diagrams/colors3.xml"/><Relationship Id="rId2" Type="http://schemas.openxmlformats.org/officeDocument/2006/relationships/slideLayout" Target="../slideLayouts/slideLayout2.xml"/><Relationship Id="rId1" Type="http://schemas.openxmlformats.org/officeDocument/2006/relationships/themeOverride" Target="../theme/themeOverride6.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0.xml"/><Relationship Id="rId1" Type="http://schemas.openxmlformats.org/officeDocument/2006/relationships/themeOverride" Target="../theme/themeOverride7.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png"/><Relationship Id="rId7" Type="http://schemas.openxmlformats.org/officeDocument/2006/relationships/diagramColors" Target="../diagrams/colors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1.jpeg"/><Relationship Id="rId7" Type="http://schemas.openxmlformats.org/officeDocument/2006/relationships/diagramQuickStyle" Target="../diagrams/quickStyle5.xml"/><Relationship Id="rId2" Type="http://schemas.openxmlformats.org/officeDocument/2006/relationships/slideLayout" Target="../slideLayouts/slideLayout2.xml"/><Relationship Id="rId1" Type="http://schemas.openxmlformats.org/officeDocument/2006/relationships/themeOverride" Target="../theme/themeOverride8.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3.png"/><Relationship Id="rId9" Type="http://schemas.microsoft.com/office/2007/relationships/diagramDrawing" Target="../diagrams/drawing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10"/>
            <a:ext cx="12191980" cy="6857990"/>
          </a:xfrm>
          <a:prstGeom prst="rect">
            <a:avLst/>
          </a:prstGeom>
        </p:spPr>
      </p:pic>
      <p:sp useBgFill="1">
        <p:nvSpPr>
          <p:cNvPr id="88"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804335" y="3496574"/>
            <a:ext cx="6436104" cy="1052422"/>
          </a:xfrm>
        </p:spPr>
        <p:txBody>
          <a:bodyPr>
            <a:normAutofit/>
          </a:bodyPr>
          <a:lstStyle/>
          <a:p>
            <a:pPr algn="l"/>
            <a:r>
              <a:rPr lang="en-US" sz="4400" dirty="0"/>
              <a:t>Serverless Computing</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04335" y="4548996"/>
            <a:ext cx="6436104" cy="534838"/>
          </a:xfrm>
        </p:spPr>
        <p:txBody>
          <a:bodyPr>
            <a:normAutofit/>
          </a:bodyPr>
          <a:lstStyle/>
          <a:p>
            <a:pPr algn="l"/>
            <a:r>
              <a:rPr lang="en-US" sz="1800">
                <a:solidFill>
                  <a:srgbClr val="FC09CC"/>
                </a:solidFill>
              </a:rPr>
              <a:t>How's, what's and why's</a:t>
            </a:r>
            <a:endParaRPr lang="en-US" sz="1800">
              <a:ln>
                <a:solidFill>
                  <a:prstClr val="black">
                    <a:lumMod val="75000"/>
                    <a:lumOff val="25000"/>
                    <a:alpha val="10000"/>
                  </a:prstClr>
                </a:solidFill>
              </a:ln>
              <a:solidFill>
                <a:srgbClr val="FC09CC"/>
              </a:solidFill>
              <a:effectLst>
                <a:outerShdw blurRad="9525" dist="25400" dir="14640000" algn="tl" rotWithShape="0">
                  <a:prstClr val="black">
                    <a:alpha val="30000"/>
                  </a:prstClr>
                </a:outerShdw>
              </a:effectLst>
            </a:endParaRPr>
          </a:p>
        </p:txBody>
      </p:sp>
    </p:spTree>
    <p:extLst>
      <p:ext uri="{BB962C8B-B14F-4D97-AF65-F5344CB8AC3E}">
        <p14:creationId xmlns:p14="http://schemas.microsoft.com/office/powerpoint/2010/main" val="1946576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913795" y="609600"/>
            <a:ext cx="10353762" cy="1257300"/>
          </a:xfrm>
        </p:spPr>
        <p:txBody>
          <a:bodyPr vert="horz" lIns="91440" tIns="45720" rIns="91440" bIns="45720" rtlCol="0">
            <a:normAutofit/>
          </a:bodyPr>
          <a:lstStyle/>
          <a:p>
            <a:r>
              <a:rPr lang="en-US"/>
              <a:t>Benefits</a:t>
            </a: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p:txBody>
      </p:sp>
      <p:graphicFrame>
        <p:nvGraphicFramePr>
          <p:cNvPr id="5" name="Diagram 5">
            <a:extLst>
              <a:ext uri="{FF2B5EF4-FFF2-40B4-BE49-F238E27FC236}">
                <a16:creationId xmlns:a16="http://schemas.microsoft.com/office/drawing/2014/main" id="{23B02A17-14D8-4C45-87BC-4D62459BB837}"/>
              </a:ext>
            </a:extLst>
          </p:cNvPr>
          <p:cNvGraphicFramePr>
            <a:graphicFrameLocks noGrp="1"/>
          </p:cNvGraphicFramePr>
          <p:nvPr>
            <p:ph idx="1"/>
            <p:extLst>
              <p:ext uri="{D42A27DB-BD31-4B8C-83A1-F6EECF244321}">
                <p14:modId xmlns:p14="http://schemas.microsoft.com/office/powerpoint/2010/main" val="2609864544"/>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05793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8145101" y="609599"/>
            <a:ext cx="3413156" cy="5273675"/>
          </a:xfrm>
        </p:spPr>
        <p:txBody>
          <a:bodyPr vert="horz" lIns="91440" tIns="45720" rIns="91440" bIns="45720" rtlCol="0">
            <a:normAutofit/>
          </a:bodyPr>
          <a:lstStyle/>
          <a:p>
            <a:r>
              <a:rPr lang="en-US" dirty="0"/>
              <a:t> </a:t>
            </a:r>
            <a:r>
              <a:rPr lang="en-US"/>
              <a:t>Drawbacks</a:t>
            </a:r>
          </a:p>
        </p:txBody>
      </p:sp>
      <p:pic>
        <p:nvPicPr>
          <p:cNvPr id="65" name="Picture 64">
            <a:extLst>
              <a:ext uri="{FF2B5EF4-FFF2-40B4-BE49-F238E27FC236}">
                <a16:creationId xmlns:a16="http://schemas.microsoft.com/office/drawing/2014/main" id="{B577D423-FE81-4236-89DE-39776B81094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21672" y="609599"/>
            <a:ext cx="6889687" cy="5273675"/>
          </a:xfrm>
          <a:prstGeom prst="rect">
            <a:avLst/>
          </a:prstGeom>
        </p:spPr>
      </p:pic>
      <p:graphicFrame>
        <p:nvGraphicFramePr>
          <p:cNvPr id="5" name="Diagram 5">
            <a:extLst>
              <a:ext uri="{FF2B5EF4-FFF2-40B4-BE49-F238E27FC236}">
                <a16:creationId xmlns:a16="http://schemas.microsoft.com/office/drawing/2014/main" id="{23B02A17-14D8-4C45-87BC-4D62459BB837}"/>
              </a:ext>
            </a:extLst>
          </p:cNvPr>
          <p:cNvGraphicFramePr>
            <a:graphicFrameLocks noGrp="1"/>
          </p:cNvGraphicFramePr>
          <p:nvPr>
            <p:ph idx="1"/>
            <p:extLst>
              <p:ext uri="{D42A27DB-BD31-4B8C-83A1-F6EECF244321}">
                <p14:modId xmlns:p14="http://schemas.microsoft.com/office/powerpoint/2010/main" val="3036284673"/>
              </p:ext>
            </p:extLst>
          </p:nvPr>
        </p:nvGraphicFramePr>
        <p:xfrm>
          <a:off x="924443" y="887213"/>
          <a:ext cx="6309300" cy="471844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52129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913795" y="609600"/>
            <a:ext cx="10353762" cy="1257300"/>
          </a:xfrm>
        </p:spPr>
        <p:txBody>
          <a:bodyPr vert="horz" lIns="91440" tIns="45720" rIns="91440" bIns="45720" rtlCol="0">
            <a:normAutofit/>
          </a:bodyPr>
          <a:lstStyle/>
          <a:p>
            <a:r>
              <a:rPr lang="en-US"/>
              <a:t>Use Cases</a:t>
            </a:r>
          </a:p>
        </p:txBody>
      </p:sp>
      <p:graphicFrame>
        <p:nvGraphicFramePr>
          <p:cNvPr id="55" name="Content Placeholder 45">
            <a:extLst>
              <a:ext uri="{FF2B5EF4-FFF2-40B4-BE49-F238E27FC236}">
                <a16:creationId xmlns:a16="http://schemas.microsoft.com/office/drawing/2014/main" id="{DE04A787-8095-49F5-82B2-1B3FF887C587}"/>
              </a:ext>
            </a:extLst>
          </p:cNvPr>
          <p:cNvGraphicFramePr>
            <a:graphicFrameLocks noGrp="1"/>
          </p:cNvGraphicFramePr>
          <p:nvPr>
            <p:ph idx="1"/>
            <p:extLst>
              <p:ext uri="{D42A27DB-BD31-4B8C-83A1-F6EECF244321}">
                <p14:modId xmlns:p14="http://schemas.microsoft.com/office/powerpoint/2010/main" val="2208036908"/>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59521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86D4A05-AFD9-4D13-98E7-B23E4C9D7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CDE63B-4B37-4AB7-8EF1-C343A316E78D}"/>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a:t>Event processing</a:t>
            </a:r>
          </a:p>
        </p:txBody>
      </p:sp>
      <p:sp>
        <p:nvSpPr>
          <p:cNvPr id="5" name="TextBox 4">
            <a:extLst>
              <a:ext uri="{FF2B5EF4-FFF2-40B4-BE49-F238E27FC236}">
                <a16:creationId xmlns:a16="http://schemas.microsoft.com/office/drawing/2014/main" id="{2A22384D-6CF5-4DD9-A53B-82B378D6FBEC}"/>
              </a:ext>
            </a:extLst>
          </p:cNvPr>
          <p:cNvSpPr txBox="1"/>
          <p:nvPr/>
        </p:nvSpPr>
        <p:spPr>
          <a:xfrm>
            <a:off x="1370693" y="5494872"/>
            <a:ext cx="9440034" cy="62161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ctr" defTabSz="457200">
              <a:spcBef>
                <a:spcPct val="20000"/>
              </a:spcBef>
              <a:spcAft>
                <a:spcPts val="600"/>
              </a:spcAft>
              <a:buClr>
                <a:schemeClr val="tx2"/>
              </a:buClr>
              <a:buSzPct val="70000"/>
            </a:pPr>
            <a:r>
              <a:rPr lang="en-US" sz="2000">
                <a:ln>
                  <a:solidFill>
                    <a:schemeClr val="bg1">
                      <a:lumMod val="75000"/>
                      <a:lumOff val="25000"/>
                      <a:alpha val="10000"/>
                    </a:schemeClr>
                  </a:solidFill>
                </a:ln>
                <a:solidFill>
                  <a:srgbClr val="FFB749"/>
                </a:solidFill>
                <a:effectLst>
                  <a:outerShdw blurRad="9525" dist="25400" dir="14640000" algn="tl" rotWithShape="0">
                    <a:schemeClr val="bg1">
                      <a:alpha val="30000"/>
                    </a:schemeClr>
                  </a:outerShdw>
                </a:effectLst>
              </a:rPr>
              <a:t>Hello World of AWS Lambda: Event driven image processing</a:t>
            </a:r>
          </a:p>
        </p:txBody>
      </p:sp>
      <p:pic>
        <p:nvPicPr>
          <p:cNvPr id="4" name="Picture 4" descr="Event driven image processing&#10;Diagram">
            <a:extLst>
              <a:ext uri="{FF2B5EF4-FFF2-40B4-BE49-F238E27FC236}">
                <a16:creationId xmlns:a16="http://schemas.microsoft.com/office/drawing/2014/main" id="{C5C98D35-0F54-42CC-A351-9BE605E9D9B3}"/>
              </a:ext>
            </a:extLst>
          </p:cNvPr>
          <p:cNvPicPr>
            <a:picLocks noChangeAspect="1"/>
          </p:cNvPicPr>
          <p:nvPr/>
        </p:nvPicPr>
        <p:blipFill>
          <a:blip r:embed="rId3"/>
          <a:stretch>
            <a:fillRect/>
          </a:stretch>
        </p:blipFill>
        <p:spPr>
          <a:xfrm>
            <a:off x="643338" y="2147079"/>
            <a:ext cx="10912112" cy="1745937"/>
          </a:xfrm>
          <a:prstGeom prst="rect">
            <a:avLst/>
          </a:prstGeom>
        </p:spPr>
      </p:pic>
      <p:sp>
        <p:nvSpPr>
          <p:cNvPr id="6" name="Footer Placeholder 5">
            <a:extLst>
              <a:ext uri="{FF2B5EF4-FFF2-40B4-BE49-F238E27FC236}">
                <a16:creationId xmlns:a16="http://schemas.microsoft.com/office/drawing/2014/main" id="{0224A7F3-1325-489C-B804-A3391DD5B3BD}"/>
              </a:ext>
            </a:extLst>
          </p:cNvPr>
          <p:cNvSpPr>
            <a:spLocks noGrp="1"/>
          </p:cNvSpPr>
          <p:nvPr>
            <p:ph type="ftr" sz="quarter" idx="11"/>
          </p:nvPr>
        </p:nvSpPr>
        <p:spPr/>
        <p:txBody>
          <a:bodyPr/>
          <a:lstStyle/>
          <a:p>
            <a:r>
              <a:rPr lang="en-US"/>
              <a:t>Image from Baldini et al., Serverless Computing: Open Trends and Current Problems​  https://arxiv.org/pdf/1706.03178.pdf​</a:t>
            </a:r>
          </a:p>
        </p:txBody>
      </p:sp>
    </p:spTree>
    <p:extLst>
      <p:ext uri="{BB962C8B-B14F-4D97-AF65-F5344CB8AC3E}">
        <p14:creationId xmlns:p14="http://schemas.microsoft.com/office/powerpoint/2010/main" val="3691858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DE63B-4B37-4AB7-8EF1-C343A316E78D}"/>
              </a:ext>
            </a:extLst>
          </p:cNvPr>
          <p:cNvSpPr>
            <a:spLocks noGrp="1"/>
          </p:cNvSpPr>
          <p:nvPr>
            <p:ph type="title"/>
          </p:nvPr>
        </p:nvSpPr>
        <p:spPr>
          <a:xfrm>
            <a:off x="-529566" y="1718323"/>
            <a:ext cx="5441285" cy="1775684"/>
          </a:xfrm>
        </p:spPr>
        <p:txBody>
          <a:bodyPr vert="horz" lIns="91440" tIns="45720" rIns="91440" bIns="45720" rtlCol="0" anchor="b">
            <a:normAutofit/>
          </a:bodyPr>
          <a:lstStyle/>
          <a:p>
            <a:r>
              <a:rPr lang="en-US" sz="5400"/>
              <a:t>API</a:t>
            </a:r>
            <a:br>
              <a:rPr lang="en-US" sz="5400" dirty="0">
                <a:ln>
                  <a:solidFill>
                    <a:prstClr val="black">
                      <a:lumMod val="75000"/>
                      <a:lumOff val="25000"/>
                      <a:alpha val="10000"/>
                    </a:prstClr>
                  </a:solidFill>
                </a:ln>
                <a:effectLst>
                  <a:outerShdw blurRad="9525" dist="25400" dir="14640000" algn="tl" rotWithShape="0">
                    <a:prstClr val="black">
                      <a:alpha val="30000"/>
                    </a:prstClr>
                  </a:outerShdw>
                </a:effectLst>
              </a:rPr>
            </a:br>
            <a:r>
              <a:rPr lang="en-US" sz="5400"/>
              <a:t>composition</a:t>
            </a:r>
          </a:p>
        </p:txBody>
      </p:sp>
      <p:sp>
        <p:nvSpPr>
          <p:cNvPr id="6" name="TextBox 5">
            <a:extLst>
              <a:ext uri="{FF2B5EF4-FFF2-40B4-BE49-F238E27FC236}">
                <a16:creationId xmlns:a16="http://schemas.microsoft.com/office/drawing/2014/main" id="{4796B352-D01C-49EF-AD7C-E6587F563E3A}"/>
              </a:ext>
            </a:extLst>
          </p:cNvPr>
          <p:cNvSpPr txBox="1"/>
          <p:nvPr/>
        </p:nvSpPr>
        <p:spPr>
          <a:xfrm>
            <a:off x="-451412" y="3425619"/>
            <a:ext cx="5441286" cy="167533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ctr" defTabSz="457200">
              <a:spcBef>
                <a:spcPct val="20000"/>
              </a:spcBef>
              <a:spcAft>
                <a:spcPts val="600"/>
              </a:spcAft>
              <a:buClr>
                <a:schemeClr val="tx2"/>
              </a:buClr>
              <a:buSzPct val="70000"/>
            </a:pPr>
            <a:r>
              <a:rPr lang="en-US" sz="2000">
                <a:ln>
                  <a:solidFill>
                    <a:schemeClr val="bg1">
                      <a:lumMod val="75000"/>
                      <a:lumOff val="25000"/>
                      <a:alpha val="10000"/>
                    </a:schemeClr>
                  </a:solidFill>
                </a:ln>
                <a:solidFill>
                  <a:srgbClr val="FFBC57"/>
                </a:solidFill>
                <a:effectLst>
                  <a:outerShdw blurRad="9525" dist="25400" dir="14640000" algn="tl" rotWithShape="0">
                    <a:schemeClr val="bg1">
                      <a:alpha val="30000"/>
                    </a:schemeClr>
                  </a:outerShdw>
                </a:effectLst>
              </a:rPr>
              <a:t>Offloading API calls </a:t>
            </a:r>
            <a:endParaRPr lang="en-US"/>
          </a:p>
          <a:p>
            <a:pPr algn="ctr" defTabSz="457200">
              <a:spcBef>
                <a:spcPct val="20000"/>
              </a:spcBef>
              <a:spcAft>
                <a:spcPts val="600"/>
              </a:spcAft>
            </a:pPr>
            <a:r>
              <a:rPr lang="en-US" sz="2000">
                <a:ln>
                  <a:solidFill>
                    <a:schemeClr val="bg1">
                      <a:lumMod val="75000"/>
                      <a:lumOff val="25000"/>
                      <a:alpha val="10000"/>
                    </a:schemeClr>
                  </a:solidFill>
                </a:ln>
                <a:solidFill>
                  <a:srgbClr val="FFBC57"/>
                </a:solidFill>
                <a:effectLst>
                  <a:outerShdw blurRad="9525" dist="25400" dir="14640000" algn="tl" rotWithShape="0">
                    <a:schemeClr val="bg1">
                      <a:alpha val="30000"/>
                    </a:schemeClr>
                  </a:outerShdw>
                </a:effectLst>
              </a:rPr>
              <a:t>and glue logic from mobile app to backend</a:t>
            </a:r>
            <a:endParaRPr lang="en-US"/>
          </a:p>
        </p:txBody>
      </p:sp>
      <p:pic>
        <p:nvPicPr>
          <p:cNvPr id="35" name="Picture 34">
            <a:extLst>
              <a:ext uri="{FF2B5EF4-FFF2-40B4-BE49-F238E27FC236}">
                <a16:creationId xmlns:a16="http://schemas.microsoft.com/office/drawing/2014/main" id="{7D934112-154B-4CC7-A804-F3DCB2052E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3" name="Picture 4" descr="Offloading API calls and glue logic from mobile app to backend&#10;Diagram">
            <a:extLst>
              <a:ext uri="{FF2B5EF4-FFF2-40B4-BE49-F238E27FC236}">
                <a16:creationId xmlns:a16="http://schemas.microsoft.com/office/drawing/2014/main" id="{80B2F50A-D783-4ECE-BD81-F65470F03B16}"/>
              </a:ext>
            </a:extLst>
          </p:cNvPr>
          <p:cNvPicPr>
            <a:picLocks noChangeAspect="1"/>
          </p:cNvPicPr>
          <p:nvPr/>
        </p:nvPicPr>
        <p:blipFill rotWithShape="1">
          <a:blip r:embed="rId4"/>
          <a:srcRect l="1746" r="125"/>
          <a:stretch/>
        </p:blipFill>
        <p:spPr>
          <a:xfrm>
            <a:off x="4500059" y="1042964"/>
            <a:ext cx="7687674" cy="4775200"/>
          </a:xfrm>
          <a:prstGeom prst="rect">
            <a:avLst/>
          </a:prstGeom>
        </p:spPr>
      </p:pic>
      <p:sp>
        <p:nvSpPr>
          <p:cNvPr id="5" name="Footer Placeholder 4">
            <a:extLst>
              <a:ext uri="{FF2B5EF4-FFF2-40B4-BE49-F238E27FC236}">
                <a16:creationId xmlns:a16="http://schemas.microsoft.com/office/drawing/2014/main" id="{F0A8D937-3701-46C9-9E4E-D52335AFB6A8}"/>
              </a:ext>
            </a:extLst>
          </p:cNvPr>
          <p:cNvSpPr>
            <a:spLocks noGrp="1"/>
          </p:cNvSpPr>
          <p:nvPr>
            <p:ph type="ftr" sz="quarter" idx="11"/>
          </p:nvPr>
        </p:nvSpPr>
        <p:spPr>
          <a:xfrm>
            <a:off x="913796" y="5883275"/>
            <a:ext cx="5782112" cy="365125"/>
          </a:xfrm>
        </p:spPr>
        <p:txBody>
          <a:bodyPr vert="horz" lIns="91440" tIns="45720" rIns="91440" bIns="45720" rtlCol="0" anchor="ctr">
            <a:noAutofit/>
          </a:bodyPr>
          <a:lstStyle/>
          <a:p>
            <a:pPr>
              <a:lnSpc>
                <a:spcPct val="90000"/>
              </a:lnSpc>
              <a:spcAft>
                <a:spcPts val="600"/>
              </a:spcAft>
            </a:pPr>
            <a:r>
              <a:rPr lang="en-US" kern="1200">
                <a:effectLst>
                  <a:outerShdw blurRad="50800" dist="38100" dir="2700000" algn="tl" rotWithShape="0">
                    <a:schemeClr val="bg1">
                      <a:alpha val="43000"/>
                    </a:schemeClr>
                  </a:outerShdw>
                </a:effectLst>
                <a:latin typeface="+mn-lt"/>
                <a:ea typeface="+mn-ea"/>
                <a:cs typeface="+mn-cs"/>
              </a:rPr>
              <a:t>Image from Baldini et al., Serverless Computing: Open Trends and Current Problems​</a:t>
            </a:r>
            <a:endParaRPr lang="en-US" kern="1200">
              <a:effectLst>
                <a:outerShdw blurRad="50800" dist="38100" dir="2700000" algn="tl" rotWithShape="0">
                  <a:prstClr val="black">
                    <a:alpha val="43000"/>
                  </a:prstClr>
                </a:outerShdw>
              </a:effectLst>
              <a:latin typeface="+mn-lt"/>
            </a:endParaRPr>
          </a:p>
          <a:p>
            <a:pPr>
              <a:lnSpc>
                <a:spcPct val="90000"/>
              </a:lnSpc>
              <a:spcAft>
                <a:spcPts val="600"/>
              </a:spcAft>
            </a:pPr>
            <a:r>
              <a:rPr lang="en-US" kern="1200">
                <a:effectLst>
                  <a:outerShdw blurRad="50800" dist="38100" dir="2700000" algn="tl" rotWithShape="0">
                    <a:schemeClr val="bg1">
                      <a:alpha val="43000"/>
                    </a:schemeClr>
                  </a:outerShdw>
                </a:effectLst>
                <a:latin typeface="+mn-lt"/>
                <a:ea typeface="+mn-ea"/>
                <a:cs typeface="+mn-cs"/>
              </a:rPr>
              <a:t> https://arxiv.org/pdf/1706.03178.pdf​</a:t>
            </a:r>
            <a:endParaRPr lang="en-US" kern="1200">
              <a:effectLst>
                <a:outerShdw blurRad="50800" dist="38100" dir="2700000" algn="tl" rotWithShape="0">
                  <a:prstClr val="black">
                    <a:alpha val="43000"/>
                  </a:prstClr>
                </a:outerShdw>
              </a:effectLst>
              <a:latin typeface="+mn-lt"/>
            </a:endParaRPr>
          </a:p>
        </p:txBody>
      </p:sp>
    </p:spTree>
    <p:extLst>
      <p:ext uri="{BB962C8B-B14F-4D97-AF65-F5344CB8AC3E}">
        <p14:creationId xmlns:p14="http://schemas.microsoft.com/office/powerpoint/2010/main" val="1583375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120BEA1D-5C0C-4EE7-AF25-A972FD74F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76E366B5-FE86-48FB-A16C-5D85FED0CC74}"/>
              </a:ext>
            </a:extLst>
          </p:cNvPr>
          <p:cNvPicPr>
            <a:picLocks noChangeAspect="1"/>
          </p:cNvPicPr>
          <p:nvPr/>
        </p:nvPicPr>
        <p:blipFill>
          <a:blip r:embed="rId3"/>
          <a:stretch>
            <a:fillRect/>
          </a:stretch>
        </p:blipFill>
        <p:spPr>
          <a:xfrm>
            <a:off x="467621" y="2769217"/>
            <a:ext cx="6655651" cy="1181718"/>
          </a:xfrm>
          <a:prstGeom prst="rect">
            <a:avLst/>
          </a:prstGeom>
        </p:spPr>
      </p:pic>
      <p:sp useBgFill="1">
        <p:nvSpPr>
          <p:cNvPr id="37"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flipH="1">
            <a:off x="7737531"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22CDE63B-4B37-4AB7-8EF1-C343A316E78D}"/>
              </a:ext>
            </a:extLst>
          </p:cNvPr>
          <p:cNvSpPr>
            <a:spLocks noGrp="1"/>
          </p:cNvSpPr>
          <p:nvPr>
            <p:ph type="title"/>
          </p:nvPr>
        </p:nvSpPr>
        <p:spPr>
          <a:xfrm>
            <a:off x="7884543" y="1623412"/>
            <a:ext cx="3503122" cy="2287229"/>
          </a:xfrm>
        </p:spPr>
        <p:txBody>
          <a:bodyPr vert="horz" lIns="91440" tIns="45720" rIns="91440" bIns="45720" rtlCol="0" anchor="b">
            <a:normAutofit/>
          </a:bodyPr>
          <a:lstStyle/>
          <a:p>
            <a:pPr algn="l"/>
            <a:r>
              <a:rPr lang="en-US" sz="4400"/>
              <a:t>API aggregation</a:t>
            </a:r>
          </a:p>
        </p:txBody>
      </p:sp>
      <p:sp>
        <p:nvSpPr>
          <p:cNvPr id="6" name="TextBox 5">
            <a:extLst>
              <a:ext uri="{FF2B5EF4-FFF2-40B4-BE49-F238E27FC236}">
                <a16:creationId xmlns:a16="http://schemas.microsoft.com/office/drawing/2014/main" id="{59B315D0-5410-4B95-9E7B-51FCF5F211E5}"/>
              </a:ext>
            </a:extLst>
          </p:cNvPr>
          <p:cNvSpPr txBox="1"/>
          <p:nvPr/>
        </p:nvSpPr>
        <p:spPr>
          <a:xfrm>
            <a:off x="7884543" y="4009771"/>
            <a:ext cx="3503122" cy="124436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defTabSz="457200">
              <a:spcBef>
                <a:spcPct val="20000"/>
              </a:spcBef>
              <a:spcAft>
                <a:spcPts val="600"/>
              </a:spcAft>
              <a:buClr>
                <a:schemeClr val="tx2"/>
              </a:buClr>
              <a:buSzPct val="70000"/>
            </a:pPr>
            <a:r>
              <a:rPr lang="en-US">
                <a:ln>
                  <a:solidFill>
                    <a:schemeClr val="bg1">
                      <a:lumMod val="75000"/>
                      <a:lumOff val="25000"/>
                      <a:alpha val="10000"/>
                    </a:schemeClr>
                  </a:solidFill>
                </a:ln>
                <a:solidFill>
                  <a:schemeClr val="accent1"/>
                </a:solidFill>
                <a:effectLst>
                  <a:outerShdw blurRad="9525" dist="25400" dir="14640000" algn="tl" rotWithShape="0">
                    <a:schemeClr val="bg1">
                      <a:alpha val="30000"/>
                    </a:schemeClr>
                  </a:outerShdw>
                </a:effectLst>
              </a:rPr>
              <a:t>Reducing the number of API calls required for a mobile client</a:t>
            </a:r>
            <a:endParaRPr lang="en-US">
              <a:ln>
                <a:solidFill>
                  <a:prstClr val="black">
                    <a:lumMod val="75000"/>
                    <a:lumOff val="25000"/>
                    <a:alpha val="10000"/>
                  </a:prstClr>
                </a:solidFill>
              </a:ln>
              <a:solidFill>
                <a:schemeClr val="accent1"/>
              </a:solidFill>
              <a:effectLst>
                <a:outerShdw blurRad="9525" dist="25400" dir="14640000" algn="tl" rotWithShape="0">
                  <a:prstClr val="black">
                    <a:alpha val="30000"/>
                  </a:prstClr>
                </a:outerShdw>
              </a:effectLst>
            </a:endParaRPr>
          </a:p>
        </p:txBody>
      </p:sp>
      <p:sp>
        <p:nvSpPr>
          <p:cNvPr id="5" name="Footer Placeholder 4">
            <a:extLst>
              <a:ext uri="{FF2B5EF4-FFF2-40B4-BE49-F238E27FC236}">
                <a16:creationId xmlns:a16="http://schemas.microsoft.com/office/drawing/2014/main" id="{74FDEF6C-5361-44AB-BAF1-0737B36A5237}"/>
              </a:ext>
            </a:extLst>
          </p:cNvPr>
          <p:cNvSpPr>
            <a:spLocks noGrp="1"/>
          </p:cNvSpPr>
          <p:nvPr>
            <p:ph type="ftr" sz="quarter" idx="11"/>
          </p:nvPr>
        </p:nvSpPr>
        <p:spPr>
          <a:xfrm>
            <a:off x="913795" y="6000749"/>
            <a:ext cx="6672865" cy="365125"/>
          </a:xfrm>
        </p:spPr>
        <p:txBody>
          <a:bodyPr vert="horz" lIns="91440" tIns="45720" rIns="91440" bIns="45720" rtlCol="0" anchor="ctr">
            <a:normAutofit/>
          </a:bodyPr>
          <a:lstStyle/>
          <a:p>
            <a:pPr>
              <a:spcAft>
                <a:spcPts val="600"/>
              </a:spcAft>
            </a:pPr>
            <a:r>
              <a:rPr lang="en-US" sz="1000" kern="1200">
                <a:solidFill>
                  <a:schemeClr val="bg1">
                    <a:lumMod val="85000"/>
                    <a:lumOff val="15000"/>
                  </a:schemeClr>
                </a:solidFill>
                <a:effectLst>
                  <a:outerShdw blurRad="50800" dist="38100" dir="2700000" algn="tl" rotWithShape="0">
                    <a:schemeClr val="bg1">
                      <a:alpha val="43000"/>
                    </a:schemeClr>
                  </a:outerShdw>
                </a:effectLst>
                <a:latin typeface="+mn-lt"/>
                <a:ea typeface="+mn-ea"/>
                <a:cs typeface="+mn-cs"/>
              </a:rPr>
              <a:t>Image from Baldini et al., Serverless Computing: Open Trends and Current Problems​  https://arxiv.org/pdf/1706.03178.pdf​</a:t>
            </a:r>
          </a:p>
        </p:txBody>
      </p:sp>
    </p:spTree>
    <p:extLst>
      <p:ext uri="{BB962C8B-B14F-4D97-AF65-F5344CB8AC3E}">
        <p14:creationId xmlns:p14="http://schemas.microsoft.com/office/powerpoint/2010/main" val="3921543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86D4A05-AFD9-4D13-98E7-B23E4C9D7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CDE63B-4B37-4AB7-8EF1-C343A316E78D}"/>
              </a:ext>
            </a:extLst>
          </p:cNvPr>
          <p:cNvSpPr>
            <a:spLocks noGrp="1"/>
          </p:cNvSpPr>
          <p:nvPr>
            <p:ph type="ctrTitle"/>
          </p:nvPr>
        </p:nvSpPr>
        <p:spPr>
          <a:xfrm>
            <a:off x="1370693" y="4406537"/>
            <a:ext cx="9440034" cy="1088336"/>
          </a:xfrm>
        </p:spPr>
        <p:txBody>
          <a:bodyPr vert="horz" lIns="91440" tIns="45720" rIns="91440" bIns="45720" rtlCol="0">
            <a:normAutofit/>
          </a:bodyPr>
          <a:lstStyle/>
          <a:p>
            <a:r>
              <a:rPr lang="en-US" sz="4800">
                <a:cs typeface="+mj-lt"/>
              </a:rPr>
              <a:t>Flow control</a:t>
            </a:r>
            <a:endParaRPr lang="en-US" sz="4800"/>
          </a:p>
        </p:txBody>
      </p:sp>
      <p:sp>
        <p:nvSpPr>
          <p:cNvPr id="7" name="Subtitle 6">
            <a:extLst>
              <a:ext uri="{FF2B5EF4-FFF2-40B4-BE49-F238E27FC236}">
                <a16:creationId xmlns:a16="http://schemas.microsoft.com/office/drawing/2014/main" id="{04A04239-8CE9-407E-8085-C52AFEA57353}"/>
              </a:ext>
            </a:extLst>
          </p:cNvPr>
          <p:cNvSpPr>
            <a:spLocks noGrp="1"/>
          </p:cNvSpPr>
          <p:nvPr>
            <p:ph type="subTitle" idx="1"/>
          </p:nvPr>
        </p:nvSpPr>
        <p:spPr>
          <a:xfrm>
            <a:off x="1370693" y="5494872"/>
            <a:ext cx="9440034" cy="621614"/>
          </a:xfrm>
        </p:spPr>
        <p:txBody>
          <a:bodyPr>
            <a:normAutofit/>
          </a:bodyPr>
          <a:lstStyle/>
          <a:p>
            <a:r>
              <a:rPr lang="en-US">
                <a:ln>
                  <a:solidFill>
                    <a:prstClr val="black">
                      <a:lumMod val="75000"/>
                      <a:lumOff val="25000"/>
                      <a:alpha val="10000"/>
                    </a:prstClr>
                  </a:solidFill>
                </a:ln>
                <a:solidFill>
                  <a:schemeClr val="accent1"/>
                </a:solidFill>
                <a:effectLst>
                  <a:outerShdw blurRad="9525" dist="25400" dir="14640000" algn="tl" rotWithShape="0">
                    <a:prstClr val="black">
                      <a:alpha val="30000"/>
                    </a:prstClr>
                  </a:outerShdw>
                </a:effectLst>
                <a:ea typeface="+mn-lt"/>
                <a:cs typeface="+mn-lt"/>
              </a:rPr>
              <a:t>Batched invocation for issue tracking</a:t>
            </a:r>
            <a:endParaRPr lang="en-US">
              <a:ln>
                <a:solidFill>
                  <a:prstClr val="black">
                    <a:lumMod val="75000"/>
                    <a:lumOff val="25000"/>
                    <a:alpha val="10000"/>
                  </a:prstClr>
                </a:solidFill>
              </a:ln>
              <a:solidFill>
                <a:schemeClr val="accent1"/>
              </a:solidFill>
              <a:effectLst>
                <a:outerShdw blurRad="9525" dist="25400" dir="14640000" algn="tl" rotWithShape="0">
                  <a:prstClr val="black">
                    <a:alpha val="30000"/>
                  </a:prstClr>
                </a:outerShdw>
              </a:effectLst>
            </a:endParaRPr>
          </a:p>
        </p:txBody>
      </p:sp>
      <p:pic>
        <p:nvPicPr>
          <p:cNvPr id="3" name="Picture 4" descr="Diagram&#10;&#10;Description automatically generated">
            <a:extLst>
              <a:ext uri="{FF2B5EF4-FFF2-40B4-BE49-F238E27FC236}">
                <a16:creationId xmlns:a16="http://schemas.microsoft.com/office/drawing/2014/main" id="{F401E8D3-D404-441C-8986-E1BDC494D61A}"/>
              </a:ext>
            </a:extLst>
          </p:cNvPr>
          <p:cNvPicPr>
            <a:picLocks noChangeAspect="1"/>
          </p:cNvPicPr>
          <p:nvPr/>
        </p:nvPicPr>
        <p:blipFill>
          <a:blip r:embed="rId3"/>
          <a:stretch>
            <a:fillRect/>
          </a:stretch>
        </p:blipFill>
        <p:spPr>
          <a:xfrm>
            <a:off x="1522559" y="643463"/>
            <a:ext cx="9153669" cy="3249553"/>
          </a:xfrm>
          <a:prstGeom prst="rect">
            <a:avLst/>
          </a:prstGeom>
        </p:spPr>
      </p:pic>
      <p:sp>
        <p:nvSpPr>
          <p:cNvPr id="5" name="Footer Placeholder 4">
            <a:extLst>
              <a:ext uri="{FF2B5EF4-FFF2-40B4-BE49-F238E27FC236}">
                <a16:creationId xmlns:a16="http://schemas.microsoft.com/office/drawing/2014/main" id="{9980C569-20C5-41B0-A36B-2C260E529DB7}"/>
              </a:ext>
            </a:extLst>
          </p:cNvPr>
          <p:cNvSpPr>
            <a:spLocks noGrp="1"/>
          </p:cNvSpPr>
          <p:nvPr>
            <p:ph type="ftr" sz="quarter" idx="11"/>
          </p:nvPr>
        </p:nvSpPr>
        <p:spPr>
          <a:xfrm>
            <a:off x="913795" y="6218082"/>
            <a:ext cx="6672865" cy="365125"/>
          </a:xfrm>
        </p:spPr>
        <p:txBody>
          <a:bodyPr vert="horz" lIns="91440" tIns="45720" rIns="91440" bIns="45720" rtlCol="0">
            <a:normAutofit fontScale="77500" lnSpcReduction="20000"/>
          </a:bodyPr>
          <a:lstStyle/>
          <a:p>
            <a:pPr>
              <a:spcAft>
                <a:spcPts val="600"/>
              </a:spcAft>
            </a:pPr>
            <a:r>
              <a:rPr lang="en-US" sz="1000" kern="1200">
                <a:effectLst>
                  <a:outerShdw blurRad="50800" dist="38100" dir="2700000" algn="tl" rotWithShape="0">
                    <a:schemeClr val="bg1">
                      <a:alpha val="43000"/>
                    </a:schemeClr>
                  </a:outerShdw>
                </a:effectLst>
                <a:latin typeface="+mn-lt"/>
                <a:ea typeface="+mn-ea"/>
                <a:cs typeface="+mn-cs"/>
              </a:rPr>
              <a:t>Image from Baldini et al., Serverless Computing: Open Trends and Current Problems​</a:t>
            </a:r>
            <a:r>
              <a:rPr lang="en-US" sz="1000"/>
              <a:t> </a:t>
            </a:r>
            <a:endParaRPr lang="en-US"/>
          </a:p>
          <a:p>
            <a:pPr>
              <a:spcAft>
                <a:spcPts val="600"/>
              </a:spcAft>
            </a:pPr>
            <a:r>
              <a:rPr lang="en-US" sz="1000" kern="1200" dirty="0">
                <a:effectLst>
                  <a:outerShdw blurRad="50800" dist="38100" dir="2700000" algn="tl" rotWithShape="0">
                    <a:schemeClr val="bg1">
                      <a:alpha val="43000"/>
                    </a:schemeClr>
                  </a:outerShdw>
                </a:effectLst>
                <a:latin typeface="+mn-lt"/>
                <a:ea typeface="+mn-ea"/>
                <a:cs typeface="+mn-cs"/>
              </a:rPr>
              <a:t>https://arxiv.org/pdf/1706.03178.pdf​</a:t>
            </a:r>
            <a:endParaRPr lang="en-US">
              <a:ea typeface="+mn-ea"/>
              <a:cs typeface="+mn-cs"/>
            </a:endParaRPr>
          </a:p>
        </p:txBody>
      </p:sp>
    </p:spTree>
    <p:extLst>
      <p:ext uri="{BB962C8B-B14F-4D97-AF65-F5344CB8AC3E}">
        <p14:creationId xmlns:p14="http://schemas.microsoft.com/office/powerpoint/2010/main" val="3238035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86D4A05-AFD9-4D13-98E7-B23E4C9D7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3F7845-657A-48C5-BCF1-F558CBF6CDD1}"/>
              </a:ext>
            </a:extLst>
          </p:cNvPr>
          <p:cNvSpPr>
            <a:spLocks noGrp="1"/>
          </p:cNvSpPr>
          <p:nvPr>
            <p:ph type="ctrTitle"/>
          </p:nvPr>
        </p:nvSpPr>
        <p:spPr>
          <a:xfrm>
            <a:off x="1370693" y="4406537"/>
            <a:ext cx="9440034" cy="1088336"/>
          </a:xfrm>
        </p:spPr>
        <p:txBody>
          <a:bodyPr>
            <a:normAutofit/>
          </a:bodyPr>
          <a:lstStyle/>
          <a:p>
            <a:r>
              <a:rPr lang="en-US" sz="4800">
                <a:ln>
                  <a:solidFill>
                    <a:prstClr val="black">
                      <a:lumMod val="75000"/>
                      <a:lumOff val="25000"/>
                      <a:alpha val="10000"/>
                    </a:prstClr>
                  </a:solidFill>
                </a:ln>
                <a:effectLst>
                  <a:outerShdw blurRad="9525" dist="25400" dir="14640000" algn="tl" rotWithShape="0">
                    <a:prstClr val="black">
                      <a:alpha val="30000"/>
                    </a:prstClr>
                  </a:outerShdw>
                </a:effectLst>
              </a:rPr>
              <a:t>Different Eco Systems</a:t>
            </a:r>
            <a:endParaRPr lang="en-US" sz="4800"/>
          </a:p>
        </p:txBody>
      </p:sp>
      <p:pic>
        <p:nvPicPr>
          <p:cNvPr id="7" name="Graphic 6" descr="Deciduous tree">
            <a:extLst>
              <a:ext uri="{FF2B5EF4-FFF2-40B4-BE49-F238E27FC236}">
                <a16:creationId xmlns:a16="http://schemas.microsoft.com/office/drawing/2014/main" id="{37E869FD-120A-4341-B212-862A7AF710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74617" y="643463"/>
            <a:ext cx="3249553" cy="3249553"/>
          </a:xfrm>
          <a:prstGeom prst="rect">
            <a:avLst/>
          </a:prstGeom>
        </p:spPr>
      </p:pic>
    </p:spTree>
    <p:extLst>
      <p:ext uri="{BB962C8B-B14F-4D97-AF65-F5344CB8AC3E}">
        <p14:creationId xmlns:p14="http://schemas.microsoft.com/office/powerpoint/2010/main" val="14568072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86D4A05-AFD9-4D13-98E7-B23E4C9D7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9782B2-7AEE-4B9B-9B23-96F4DB0F8163}"/>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a:t>Comparison</a:t>
            </a:r>
            <a:endParaRPr lang="en-US"/>
          </a:p>
        </p:txBody>
      </p:sp>
      <p:graphicFrame>
        <p:nvGraphicFramePr>
          <p:cNvPr id="4" name="Table 4">
            <a:extLst>
              <a:ext uri="{FF2B5EF4-FFF2-40B4-BE49-F238E27FC236}">
                <a16:creationId xmlns:a16="http://schemas.microsoft.com/office/drawing/2014/main" id="{9CF92DFA-2FF3-4D63-AD21-5BD84B7DB6A2}"/>
              </a:ext>
            </a:extLst>
          </p:cNvPr>
          <p:cNvGraphicFramePr>
            <a:graphicFrameLocks noGrp="1"/>
          </p:cNvGraphicFramePr>
          <p:nvPr>
            <p:ph idx="1"/>
            <p:extLst>
              <p:ext uri="{D42A27DB-BD31-4B8C-83A1-F6EECF244321}">
                <p14:modId xmlns:p14="http://schemas.microsoft.com/office/powerpoint/2010/main" val="1695121822"/>
              </p:ext>
            </p:extLst>
          </p:nvPr>
        </p:nvGraphicFramePr>
        <p:xfrm>
          <a:off x="1392750" y="643463"/>
          <a:ext cx="9413289" cy="3249558"/>
        </p:xfrm>
        <a:graphic>
          <a:graphicData uri="http://schemas.openxmlformats.org/drawingml/2006/table">
            <a:tbl>
              <a:tblPr firstRow="1" bandRow="1">
                <a:noFill/>
                <a:tableStyleId>{5C22544A-7EE6-4342-B048-85BDC9FD1C3A}</a:tableStyleId>
              </a:tblPr>
              <a:tblGrid>
                <a:gridCol w="1839530">
                  <a:extLst>
                    <a:ext uri="{9D8B030D-6E8A-4147-A177-3AD203B41FA5}">
                      <a16:colId xmlns:a16="http://schemas.microsoft.com/office/drawing/2014/main" val="1184683360"/>
                    </a:ext>
                  </a:extLst>
                </a:gridCol>
                <a:gridCol w="2564666">
                  <a:extLst>
                    <a:ext uri="{9D8B030D-6E8A-4147-A177-3AD203B41FA5}">
                      <a16:colId xmlns:a16="http://schemas.microsoft.com/office/drawing/2014/main" val="3307096551"/>
                    </a:ext>
                  </a:extLst>
                </a:gridCol>
                <a:gridCol w="2444427">
                  <a:extLst>
                    <a:ext uri="{9D8B030D-6E8A-4147-A177-3AD203B41FA5}">
                      <a16:colId xmlns:a16="http://schemas.microsoft.com/office/drawing/2014/main" val="455411456"/>
                    </a:ext>
                  </a:extLst>
                </a:gridCol>
                <a:gridCol w="2564666">
                  <a:extLst>
                    <a:ext uri="{9D8B030D-6E8A-4147-A177-3AD203B41FA5}">
                      <a16:colId xmlns:a16="http://schemas.microsoft.com/office/drawing/2014/main" val="1998280958"/>
                    </a:ext>
                  </a:extLst>
                </a:gridCol>
              </a:tblGrid>
              <a:tr h="368444">
                <a:tc>
                  <a:txBody>
                    <a:bodyPr/>
                    <a:lstStyle/>
                    <a:p>
                      <a:endParaRPr lang="en-US" sz="1600" b="1" cap="none" spc="30">
                        <a:solidFill>
                          <a:schemeClr val="tx1"/>
                        </a:solidFill>
                      </a:endParaRPr>
                    </a:p>
                  </a:txBody>
                  <a:tcPr marL="0" marR="9060" marT="45300" marB="45300" anchor="ctr">
                    <a:lnL w="12700" cmpd="sng">
                      <a:noFill/>
                    </a:lnL>
                    <a:lnR w="12700" cmpd="sng">
                      <a:noFill/>
                    </a:lnR>
                    <a:lnT w="19050" cap="flat" cmpd="sng" algn="ctr">
                      <a:solidFill>
                        <a:schemeClr val="accent1"/>
                      </a:solidFill>
                      <a:prstDash val="solid"/>
                    </a:lnT>
                    <a:lnB w="38100" cmpd="sng">
                      <a:noFill/>
                    </a:lnB>
                    <a:noFill/>
                  </a:tcPr>
                </a:tc>
                <a:tc>
                  <a:txBody>
                    <a:bodyPr/>
                    <a:lstStyle/>
                    <a:p>
                      <a:r>
                        <a:rPr lang="en-US" sz="1600" b="1" cap="none" spc="30">
                          <a:solidFill>
                            <a:schemeClr val="tx1"/>
                          </a:solidFill>
                        </a:rPr>
                        <a:t>AWS Lambda</a:t>
                      </a:r>
                    </a:p>
                  </a:txBody>
                  <a:tcPr marL="0" marR="9060" marT="45300" marB="45300" anchor="ctr">
                    <a:lnL w="12700" cmpd="sng">
                      <a:noFill/>
                    </a:lnL>
                    <a:lnR w="12700" cmpd="sng">
                      <a:noFill/>
                    </a:lnR>
                    <a:lnT w="19050" cap="flat" cmpd="sng" algn="ctr">
                      <a:solidFill>
                        <a:schemeClr val="accent1"/>
                      </a:solidFill>
                      <a:prstDash val="solid"/>
                    </a:lnT>
                    <a:lnB w="38100" cmpd="sng">
                      <a:noFill/>
                    </a:lnB>
                    <a:noFill/>
                  </a:tcPr>
                </a:tc>
                <a:tc>
                  <a:txBody>
                    <a:bodyPr/>
                    <a:lstStyle/>
                    <a:p>
                      <a:r>
                        <a:rPr lang="en-US" sz="1600" b="1" cap="none" spc="30">
                          <a:solidFill>
                            <a:schemeClr val="tx1"/>
                          </a:solidFill>
                        </a:rPr>
                        <a:t>Microsoft Azure</a:t>
                      </a:r>
                    </a:p>
                  </a:txBody>
                  <a:tcPr marL="0" marR="9060" marT="45300" marB="45300" anchor="ctr">
                    <a:lnL w="12700" cmpd="sng">
                      <a:noFill/>
                    </a:lnL>
                    <a:lnR w="12700" cmpd="sng">
                      <a:noFill/>
                    </a:lnR>
                    <a:lnT w="19050" cap="flat" cmpd="sng" algn="ctr">
                      <a:solidFill>
                        <a:schemeClr val="accent1"/>
                      </a:solidFill>
                      <a:prstDash val="solid"/>
                    </a:lnT>
                    <a:lnB w="38100" cmpd="sng">
                      <a:noFill/>
                    </a:lnB>
                    <a:noFill/>
                  </a:tcPr>
                </a:tc>
                <a:tc>
                  <a:txBody>
                    <a:bodyPr/>
                    <a:lstStyle/>
                    <a:p>
                      <a:r>
                        <a:rPr lang="en-US" sz="1600" b="1" cap="none" spc="30">
                          <a:solidFill>
                            <a:schemeClr val="tx1"/>
                          </a:solidFill>
                        </a:rPr>
                        <a:t>Google Cloud Functions</a:t>
                      </a:r>
                    </a:p>
                  </a:txBody>
                  <a:tcPr marL="0" marR="9060" marT="45300" marB="45300" anchor="ctr">
                    <a:lnL w="12700" cmpd="sng">
                      <a:noFill/>
                    </a:lnL>
                    <a:lnR w="12700" cmpd="sng">
                      <a:noFill/>
                    </a:lnR>
                    <a:lnT w="19050" cap="flat" cmpd="sng" algn="ctr">
                      <a:solidFill>
                        <a:schemeClr val="accent1"/>
                      </a:solidFill>
                      <a:prstDash val="solid"/>
                    </a:lnT>
                    <a:lnB w="38100" cmpd="sng">
                      <a:noFill/>
                    </a:lnB>
                    <a:noFill/>
                  </a:tcPr>
                </a:tc>
                <a:extLst>
                  <a:ext uri="{0D108BD9-81ED-4DB2-BD59-A6C34878D82A}">
                    <a16:rowId xmlns:a16="http://schemas.microsoft.com/office/drawing/2014/main" val="1310470938"/>
                  </a:ext>
                </a:extLst>
              </a:tr>
              <a:tr h="308044">
                <a:tc>
                  <a:txBody>
                    <a:bodyPr/>
                    <a:lstStyle/>
                    <a:p>
                      <a:r>
                        <a:rPr lang="en-US" sz="1200" cap="none" spc="0">
                          <a:solidFill>
                            <a:schemeClr val="tx1"/>
                          </a:solidFill>
                        </a:rPr>
                        <a:t>Memory (MB)</a:t>
                      </a:r>
                    </a:p>
                  </a:txBody>
                  <a:tcPr marL="0" marR="90601" marT="45300" marB="45300">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r>
                        <a:rPr lang="en-US" sz="1200" cap="none" spc="0">
                          <a:solidFill>
                            <a:schemeClr val="tx1"/>
                          </a:solidFill>
                        </a:rPr>
                        <a:t>64 * k in (2,...,47)</a:t>
                      </a:r>
                    </a:p>
                  </a:txBody>
                  <a:tcPr marL="0" marR="90601" marT="45300" marB="45300">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r>
                        <a:rPr lang="en-US" sz="1200" cap="none" spc="0">
                          <a:solidFill>
                            <a:schemeClr val="tx1"/>
                          </a:solidFill>
                        </a:rPr>
                        <a:t>1536</a:t>
                      </a:r>
                    </a:p>
                  </a:txBody>
                  <a:tcPr marL="0" marR="90601" marT="45300" marB="45300">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r>
                        <a:rPr lang="en-US" sz="1200" cap="none" spc="0">
                          <a:solidFill>
                            <a:schemeClr val="tx1"/>
                          </a:solidFill>
                        </a:rPr>
                        <a:t>128 * k in (1,…,32)</a:t>
                      </a:r>
                    </a:p>
                  </a:txBody>
                  <a:tcPr marL="0" marR="90601" marT="45300" marB="45300">
                    <a:lnL w="12700" cmpd="sng">
                      <a:noFill/>
                      <a:prstDash val="solid"/>
                    </a:lnL>
                    <a:lnR w="12700" cmpd="sng">
                      <a:noFill/>
                      <a:prstDash val="solid"/>
                    </a:lnR>
                    <a:lnT w="38100" cmpd="sng">
                      <a:noFill/>
                    </a:lnT>
                    <a:lnB w="9525" cap="flat" cmpd="sng" algn="ctr">
                      <a:solidFill>
                        <a:schemeClr val="accent1"/>
                      </a:solidFill>
                      <a:prstDash val="solid"/>
                    </a:lnB>
                    <a:noFill/>
                  </a:tcPr>
                </a:tc>
                <a:extLst>
                  <a:ext uri="{0D108BD9-81ED-4DB2-BD59-A6C34878D82A}">
                    <a16:rowId xmlns:a16="http://schemas.microsoft.com/office/drawing/2014/main" val="989456946"/>
                  </a:ext>
                </a:extLst>
              </a:tr>
              <a:tr h="308044">
                <a:tc>
                  <a:txBody>
                    <a:bodyPr/>
                    <a:lstStyle/>
                    <a:p>
                      <a:r>
                        <a:rPr lang="en-US" sz="1200" cap="none" spc="0">
                          <a:solidFill>
                            <a:srgbClr val="000000"/>
                          </a:solidFill>
                        </a:rPr>
                        <a:t>CPU</a:t>
                      </a:r>
                    </a:p>
                  </a:txBody>
                  <a:tcPr marL="45300" marR="90601" marT="45300" marB="4530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r>
                        <a:rPr lang="en-US" sz="1200" cap="none" spc="0">
                          <a:solidFill>
                            <a:srgbClr val="000000"/>
                          </a:solidFill>
                        </a:rPr>
                        <a:t>Proportional to Memory</a:t>
                      </a:r>
                    </a:p>
                  </a:txBody>
                  <a:tcPr marL="45300" marR="90601" marT="45300" marB="4530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r>
                        <a:rPr lang="en-US" sz="1200" cap="none" spc="0">
                          <a:solidFill>
                            <a:srgbClr val="000000"/>
                          </a:solidFill>
                        </a:rPr>
                        <a:t>Unknown</a:t>
                      </a:r>
                    </a:p>
                  </a:txBody>
                  <a:tcPr marL="45300" marR="90601" marT="45300" marB="4530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r>
                        <a:rPr lang="en-US" sz="1200" cap="none" spc="0">
                          <a:solidFill>
                            <a:srgbClr val="000000"/>
                          </a:solidFill>
                        </a:rPr>
                        <a:t>Proportional to Memory</a:t>
                      </a:r>
                    </a:p>
                  </a:txBody>
                  <a:tcPr marL="45300" marR="90601" marT="45300" marB="4530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2134525905"/>
                  </a:ext>
                </a:extLst>
              </a:tr>
              <a:tr h="670447">
                <a:tc>
                  <a:txBody>
                    <a:bodyPr/>
                    <a:lstStyle/>
                    <a:p>
                      <a:r>
                        <a:rPr lang="en-US" sz="1200" cap="none" spc="0">
                          <a:solidFill>
                            <a:schemeClr val="tx1"/>
                          </a:solidFill>
                        </a:rPr>
                        <a:t>Language</a:t>
                      </a:r>
                    </a:p>
                  </a:txBody>
                  <a:tcPr marL="0" marR="90601" marT="45300" marB="45300">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r>
                        <a:rPr lang="en-US" sz="1200" cap="none" spc="0">
                          <a:solidFill>
                            <a:schemeClr val="tx1"/>
                          </a:solidFill>
                        </a:rPr>
                        <a:t>Node, Python, Ruby, Java, Go, .Net</a:t>
                      </a:r>
                    </a:p>
                    <a:p>
                      <a:pPr lvl="0">
                        <a:buNone/>
                      </a:pPr>
                      <a:r>
                        <a:rPr lang="en-US" sz="1200" cap="none" spc="0">
                          <a:solidFill>
                            <a:schemeClr val="tx1"/>
                          </a:solidFill>
                        </a:rPr>
                        <a:t>Others via custom runtime</a:t>
                      </a:r>
                      <a:endParaRPr lang="en-US" sz="1200" cap="none" spc="0" dirty="0">
                        <a:solidFill>
                          <a:schemeClr val="tx1"/>
                        </a:solidFill>
                      </a:endParaRPr>
                    </a:p>
                  </a:txBody>
                  <a:tcPr marL="0" marR="90601" marT="45300" marB="45300">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lvl="0">
                        <a:buNone/>
                      </a:pPr>
                      <a:r>
                        <a:rPr lang="en-US" sz="1200" b="0" i="0" u="none" strike="noStrike" cap="none" spc="0" noProof="0">
                          <a:solidFill>
                            <a:schemeClr val="tx1"/>
                          </a:solidFill>
                          <a:latin typeface="Goudy Old Style"/>
                        </a:rPr>
                        <a:t> C#, Java, JavaScript, TypeScript, Python, </a:t>
                      </a:r>
                      <a:r>
                        <a:rPr lang="en-US" sz="1200" b="0" i="0" u="none" strike="noStrike" cap="none" spc="0" noProof="0" dirty="0">
                          <a:solidFill>
                            <a:schemeClr val="tx1"/>
                          </a:solidFill>
                          <a:latin typeface="Goudy Old Style"/>
                        </a:rPr>
                        <a:t>Powershell</a:t>
                      </a:r>
                      <a:endParaRPr lang="en-US" dirty="0"/>
                    </a:p>
                  </a:txBody>
                  <a:tcPr marL="0" marR="90601" marT="45300" marB="45300">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r>
                        <a:rPr lang="en-US" sz="1200" cap="none" spc="0">
                          <a:solidFill>
                            <a:schemeClr val="tx1"/>
                          </a:solidFill>
                        </a:rPr>
                        <a:t>Nodejs, Python, Go, Java</a:t>
                      </a:r>
                    </a:p>
                  </a:txBody>
                  <a:tcPr marL="0" marR="90601" marT="45300" marB="45300">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1136524623"/>
                  </a:ext>
                </a:extLst>
              </a:tr>
              <a:tr h="308044">
                <a:tc>
                  <a:txBody>
                    <a:bodyPr/>
                    <a:lstStyle/>
                    <a:p>
                      <a:r>
                        <a:rPr lang="en-US" sz="1200" cap="none" spc="0">
                          <a:solidFill>
                            <a:srgbClr val="000000"/>
                          </a:solidFill>
                        </a:rPr>
                        <a:t>Runtime OS</a:t>
                      </a:r>
                    </a:p>
                  </a:txBody>
                  <a:tcPr marL="45300" marR="90601" marT="45300" marB="4530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r>
                        <a:rPr lang="en-US" sz="1200" cap="none" spc="0">
                          <a:solidFill>
                            <a:srgbClr val="000000"/>
                          </a:solidFill>
                        </a:rPr>
                        <a:t>Amazon Linux</a:t>
                      </a:r>
                    </a:p>
                  </a:txBody>
                  <a:tcPr marL="45300" marR="90601" marT="45300" marB="4530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r>
                        <a:rPr lang="en-US" sz="1200" cap="none" spc="0">
                          <a:solidFill>
                            <a:srgbClr val="000000"/>
                          </a:solidFill>
                        </a:rPr>
                        <a:t>Windows 10, Linux</a:t>
                      </a:r>
                    </a:p>
                  </a:txBody>
                  <a:tcPr marL="45300" marR="90601" marT="45300" marB="4530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r>
                        <a:rPr lang="en-US" sz="1200" cap="none" spc="0">
                          <a:solidFill>
                            <a:srgbClr val="000000"/>
                          </a:solidFill>
                        </a:rPr>
                        <a:t>Debian 8</a:t>
                      </a:r>
                    </a:p>
                  </a:txBody>
                  <a:tcPr marL="45300" marR="90601" marT="45300" marB="4530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3916213977"/>
                  </a:ext>
                </a:extLst>
              </a:tr>
              <a:tr h="308044">
                <a:tc>
                  <a:txBody>
                    <a:bodyPr/>
                    <a:lstStyle/>
                    <a:p>
                      <a:r>
                        <a:rPr lang="en-US" sz="1200" cap="none" spc="0">
                          <a:solidFill>
                            <a:schemeClr val="tx1"/>
                          </a:solidFill>
                        </a:rPr>
                        <a:t>Local disk (MB)</a:t>
                      </a:r>
                    </a:p>
                  </a:txBody>
                  <a:tcPr marL="0" marR="90601" marT="45300" marB="45300">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r>
                        <a:rPr lang="en-US" sz="1200" cap="none" spc="0">
                          <a:solidFill>
                            <a:schemeClr val="tx1"/>
                          </a:solidFill>
                        </a:rPr>
                        <a:t>512</a:t>
                      </a:r>
                    </a:p>
                  </a:txBody>
                  <a:tcPr marL="0" marR="90601" marT="45300" marB="45300">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r>
                        <a:rPr lang="en-US" sz="1200" cap="none" spc="0">
                          <a:solidFill>
                            <a:schemeClr val="tx1"/>
                          </a:solidFill>
                        </a:rPr>
                        <a:t>500</a:t>
                      </a:r>
                    </a:p>
                  </a:txBody>
                  <a:tcPr marL="0" marR="90601" marT="45300" marB="45300">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r>
                        <a:rPr lang="en-US" sz="1200" cap="none" spc="0">
                          <a:solidFill>
                            <a:schemeClr val="tx1"/>
                          </a:solidFill>
                        </a:rPr>
                        <a:t>&gt; 512</a:t>
                      </a:r>
                    </a:p>
                  </a:txBody>
                  <a:tcPr marL="0" marR="90601" marT="45300" marB="45300">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373974045"/>
                  </a:ext>
                </a:extLst>
              </a:tr>
              <a:tr h="308044">
                <a:tc>
                  <a:txBody>
                    <a:bodyPr/>
                    <a:lstStyle/>
                    <a:p>
                      <a:r>
                        <a:rPr lang="en-US" sz="1200" cap="none" spc="0">
                          <a:solidFill>
                            <a:srgbClr val="000000"/>
                          </a:solidFill>
                        </a:rPr>
                        <a:t>Timeout (sec)</a:t>
                      </a:r>
                    </a:p>
                  </a:txBody>
                  <a:tcPr marL="45300" marR="90601" marT="45300" marB="4530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lvl="0">
                        <a:buNone/>
                      </a:pPr>
                      <a:r>
                        <a:rPr lang="en-US" sz="1200" cap="none" spc="0">
                          <a:solidFill>
                            <a:srgbClr val="000000"/>
                          </a:solidFill>
                        </a:rPr>
                        <a:t>900 (configurable from default: 3)</a:t>
                      </a:r>
                    </a:p>
                  </a:txBody>
                  <a:tcPr marL="45300" marR="90601" marT="45300" marB="4530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r>
                        <a:rPr lang="en-US" sz="1200" cap="none" spc="0">
                          <a:solidFill>
                            <a:srgbClr val="000000"/>
                          </a:solidFill>
                        </a:rPr>
                        <a:t>600</a:t>
                      </a:r>
                    </a:p>
                  </a:txBody>
                  <a:tcPr marL="45300" marR="90601" marT="45300" marB="4530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r>
                        <a:rPr lang="en-US" sz="1200" cap="none" spc="0">
                          <a:solidFill>
                            <a:srgbClr val="000000"/>
                          </a:solidFill>
                        </a:rPr>
                        <a:t>540 (configurable from default: 60)</a:t>
                      </a:r>
                    </a:p>
                  </a:txBody>
                  <a:tcPr marL="45300" marR="90601" marT="45300" marB="4530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534260068"/>
                  </a:ext>
                </a:extLst>
              </a:tr>
              <a:tr h="670447">
                <a:tc>
                  <a:txBody>
                    <a:bodyPr/>
                    <a:lstStyle/>
                    <a:p>
                      <a:r>
                        <a:rPr lang="en-US" sz="1200" cap="none" spc="0">
                          <a:solidFill>
                            <a:schemeClr val="tx1"/>
                          </a:solidFill>
                        </a:rPr>
                        <a:t>Billing factor</a:t>
                      </a:r>
                    </a:p>
                  </a:txBody>
                  <a:tcPr marL="0" marR="90601" marT="45300" marB="45300">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200" cap="none" spc="0">
                          <a:solidFill>
                            <a:schemeClr val="tx1"/>
                          </a:solidFill>
                        </a:rPr>
                        <a:t>Execution time</a:t>
                      </a:r>
                    </a:p>
                    <a:p>
                      <a:pPr lvl="0">
                        <a:buNone/>
                      </a:pPr>
                      <a:r>
                        <a:rPr lang="en-US" sz="1200" cap="none" spc="0">
                          <a:solidFill>
                            <a:schemeClr val="tx1"/>
                          </a:solidFill>
                        </a:rPr>
                        <a:t>Allocated memory</a:t>
                      </a:r>
                    </a:p>
                  </a:txBody>
                  <a:tcPr marL="0" marR="90601" marT="45300" marB="45300">
                    <a:lnL w="12700" cmpd="sng">
                      <a:noFill/>
                      <a:prstDash val="solid"/>
                    </a:lnL>
                    <a:lnR w="12700" cmpd="sng">
                      <a:noFill/>
                      <a:prstDash val="solid"/>
                    </a:lnR>
                    <a:lnT w="12700" cmpd="sng">
                      <a:noFill/>
                      <a:prstDash val="solid"/>
                    </a:lnT>
                    <a:lnB w="12700" cmpd="sng">
                      <a:noFill/>
                      <a:prstDash val="solid"/>
                    </a:lnB>
                    <a:noFill/>
                  </a:tcPr>
                </a:tc>
                <a:tc>
                  <a:txBody>
                    <a:bodyPr/>
                    <a:lstStyle/>
                    <a:p>
                      <a:pPr lvl="0">
                        <a:buNone/>
                      </a:pPr>
                      <a:r>
                        <a:rPr lang="en-US" sz="1200" b="0" i="0" u="none" strike="noStrike" cap="none" spc="0" noProof="0">
                          <a:solidFill>
                            <a:schemeClr val="tx1"/>
                          </a:solidFill>
                          <a:latin typeface="Goudy Old Style"/>
                        </a:rPr>
                        <a:t>Execution time</a:t>
                      </a:r>
                    </a:p>
                    <a:p>
                      <a:pPr lvl="0">
                        <a:buNone/>
                      </a:pPr>
                      <a:r>
                        <a:rPr lang="en-US" sz="1200" b="0" i="0" u="none" strike="noStrike" cap="none" spc="0" noProof="0">
                          <a:solidFill>
                            <a:schemeClr val="tx1"/>
                          </a:solidFill>
                          <a:latin typeface="Goudy Old Style"/>
                        </a:rPr>
                        <a:t>Consumed memory</a:t>
                      </a:r>
                    </a:p>
                  </a:txBody>
                  <a:tcPr marL="0" marR="90601" marT="45300" marB="45300">
                    <a:lnL w="12700" cmpd="sng">
                      <a:noFill/>
                      <a:prstDash val="solid"/>
                    </a:lnL>
                    <a:lnR w="12700" cmpd="sng">
                      <a:noFill/>
                      <a:prstDash val="solid"/>
                    </a:lnR>
                    <a:lnT w="12700" cmpd="sng">
                      <a:noFill/>
                      <a:prstDash val="solid"/>
                    </a:lnT>
                    <a:lnB w="12700" cmpd="sng">
                      <a:noFill/>
                      <a:prstDash val="solid"/>
                    </a:lnB>
                    <a:noFill/>
                  </a:tcPr>
                </a:tc>
                <a:tc>
                  <a:txBody>
                    <a:bodyPr/>
                    <a:lstStyle/>
                    <a:p>
                      <a:pPr lvl="0">
                        <a:buNone/>
                      </a:pPr>
                      <a:r>
                        <a:rPr lang="en-US" sz="1200" b="0" i="0" u="none" strike="noStrike" cap="none" spc="0" noProof="0">
                          <a:solidFill>
                            <a:schemeClr val="tx1"/>
                          </a:solidFill>
                          <a:latin typeface="Goudy Old Style"/>
                        </a:rPr>
                        <a:t>Execution time</a:t>
                      </a:r>
                    </a:p>
                    <a:p>
                      <a:pPr lvl="0">
                        <a:buNone/>
                      </a:pPr>
                      <a:r>
                        <a:rPr lang="en-US" sz="1200" b="0" i="0" u="none" strike="noStrike" cap="none" spc="0" noProof="0">
                          <a:solidFill>
                            <a:schemeClr val="tx1"/>
                          </a:solidFill>
                          <a:latin typeface="Goudy Old Style"/>
                        </a:rPr>
                        <a:t>Allocated memory</a:t>
                      </a:r>
                    </a:p>
                    <a:p>
                      <a:pPr lvl="0">
                        <a:buNone/>
                      </a:pPr>
                      <a:r>
                        <a:rPr lang="en-US" sz="1200" cap="none" spc="0">
                          <a:solidFill>
                            <a:schemeClr val="tx1"/>
                          </a:solidFill>
                        </a:rPr>
                        <a:t>Allocated CPU</a:t>
                      </a:r>
                    </a:p>
                  </a:txBody>
                  <a:tcPr marL="0" marR="90601" marT="45300" marB="45300">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049339588"/>
                  </a:ext>
                </a:extLst>
              </a:tr>
            </a:tbl>
          </a:graphicData>
        </a:graphic>
      </p:graphicFrame>
      <p:sp>
        <p:nvSpPr>
          <p:cNvPr id="3" name="Footer Placeholder 2">
            <a:extLst>
              <a:ext uri="{FF2B5EF4-FFF2-40B4-BE49-F238E27FC236}">
                <a16:creationId xmlns:a16="http://schemas.microsoft.com/office/drawing/2014/main" id="{4DF0DF64-98CB-437C-8F54-90BCB7538AFF}"/>
              </a:ext>
            </a:extLst>
          </p:cNvPr>
          <p:cNvSpPr>
            <a:spLocks noGrp="1"/>
          </p:cNvSpPr>
          <p:nvPr>
            <p:ph type="ftr" sz="quarter" idx="11"/>
          </p:nvPr>
        </p:nvSpPr>
        <p:spPr>
          <a:xfrm>
            <a:off x="913795" y="6000749"/>
            <a:ext cx="9952033" cy="365125"/>
          </a:xfrm>
        </p:spPr>
        <p:txBody>
          <a:bodyPr/>
          <a:lstStyle/>
          <a:p>
            <a:r>
              <a:rPr lang="en-US"/>
              <a:t>As of 2020-11-06:</a:t>
            </a:r>
          </a:p>
          <a:p>
            <a:r>
              <a:rPr lang="en-US">
                <a:effectLst>
                  <a:outerShdw blurRad="50800" dist="38100" dir="2700000" algn="tl" rotWithShape="0">
                    <a:prstClr val="black">
                      <a:alpha val="43000"/>
                    </a:prstClr>
                  </a:outerShdw>
                </a:effectLst>
              </a:rPr>
              <a:t>AWS: </a:t>
            </a:r>
            <a:r>
              <a:rPr lang="en-US" dirty="0">
                <a:effectLst>
                  <a:outerShdw blurRad="50800" dist="38100" dir="2700000" algn="tl" rotWithShape="0">
                    <a:prstClr val="black">
                      <a:alpha val="43000"/>
                    </a:prstClr>
                  </a:outerShdw>
                </a:effectLst>
                <a:ea typeface="+mn-lt"/>
                <a:cs typeface="+mn-lt"/>
              </a:rPr>
              <a:t>    </a:t>
            </a:r>
            <a:r>
              <a:rPr lang="en-US" dirty="0">
                <a:effectLst>
                  <a:outerShdw blurRad="50800" dist="38100" dir="2700000" algn="tl" rotWithShape="0">
                    <a:prstClr val="black">
                      <a:alpha val="43000"/>
                    </a:prstClr>
                  </a:outerShdw>
                </a:effectLst>
                <a:ea typeface="+mn-lt"/>
                <a:cs typeface="+mn-lt"/>
                <a:hlinkClick r:id="rId3"/>
              </a:rPr>
              <a:t>https://docs.aws.amazon.com/lambda/latest/dg/gettingstarted-limits.html</a:t>
            </a:r>
            <a:endParaRPr lang="en-US" dirty="0">
              <a:effectLst>
                <a:outerShdw blurRad="50800" dist="38100" dir="2700000" algn="tl" rotWithShape="0">
                  <a:prstClr val="black">
                    <a:alpha val="43000"/>
                  </a:prstClr>
                </a:outerShdw>
              </a:effectLst>
              <a:ea typeface="+mn-lt"/>
              <a:cs typeface="+mn-lt"/>
            </a:endParaRPr>
          </a:p>
          <a:p>
            <a:r>
              <a:rPr lang="en-US">
                <a:effectLst>
                  <a:outerShdw blurRad="50800" dist="38100" dir="2700000" algn="tl" rotWithShape="0">
                    <a:prstClr val="black">
                      <a:alpha val="43000"/>
                    </a:prstClr>
                  </a:outerShdw>
                </a:effectLst>
              </a:rPr>
              <a:t>Azure: </a:t>
            </a:r>
            <a:r>
              <a:rPr lang="en-US" dirty="0">
                <a:effectLst>
                  <a:outerShdw blurRad="50800" dist="38100" dir="2700000" algn="tl" rotWithShape="0">
                    <a:prstClr val="black">
                      <a:alpha val="43000"/>
                    </a:prstClr>
                  </a:outerShdw>
                </a:effectLst>
                <a:ea typeface="+mn-lt"/>
                <a:cs typeface="+mn-lt"/>
              </a:rPr>
              <a:t>   </a:t>
            </a:r>
            <a:r>
              <a:rPr lang="en-US" dirty="0">
                <a:effectLst>
                  <a:outerShdw blurRad="50800" dist="38100" dir="2700000" algn="tl" rotWithShape="0">
                    <a:prstClr val="black">
                      <a:alpha val="43000"/>
                    </a:prstClr>
                  </a:outerShdw>
                </a:effectLst>
                <a:ea typeface="+mn-lt"/>
                <a:cs typeface="+mn-lt"/>
                <a:hlinkClick r:id="rId4"/>
              </a:rPr>
              <a:t>https://docs.microsoft.com/en-us/azure/azure-resource-manager/management/azure-subscription-service-limits</a:t>
            </a:r>
            <a:endParaRPr lang="en-US" dirty="0">
              <a:effectLst>
                <a:outerShdw blurRad="50800" dist="38100" dir="2700000" algn="tl" rotWithShape="0">
                  <a:prstClr val="black">
                    <a:alpha val="43000"/>
                  </a:prstClr>
                </a:outerShdw>
              </a:effectLst>
              <a:ea typeface="+mn-lt"/>
              <a:cs typeface="+mn-lt"/>
            </a:endParaRPr>
          </a:p>
          <a:p>
            <a:r>
              <a:rPr lang="en-US">
                <a:effectLst>
                  <a:outerShdw blurRad="50800" dist="38100" dir="2700000" algn="tl" rotWithShape="0">
                    <a:prstClr val="black">
                      <a:alpha val="43000"/>
                    </a:prstClr>
                  </a:outerShdw>
                </a:effectLst>
                <a:ea typeface="+mn-lt"/>
                <a:cs typeface="+mn-lt"/>
              </a:rPr>
              <a:t>Google:  </a:t>
            </a:r>
            <a:r>
              <a:rPr lang="en-US" dirty="0">
                <a:effectLst>
                  <a:outerShdw blurRad="50800" dist="38100" dir="2700000" algn="tl" rotWithShape="0">
                    <a:prstClr val="black">
                      <a:alpha val="43000"/>
                    </a:prstClr>
                  </a:outerShdw>
                </a:effectLst>
                <a:ea typeface="+mn-lt"/>
                <a:cs typeface="+mn-lt"/>
                <a:hlinkClick r:id="rId5"/>
              </a:rPr>
              <a:t>https://cloud.google.com/functions/quotas</a:t>
            </a:r>
            <a:endParaRPr lang="en-US" dirty="0">
              <a:effectLst>
                <a:outerShdw blurRad="50800" dist="38100" dir="2700000" algn="tl" rotWithShape="0">
                  <a:prstClr val="black">
                    <a:alpha val="43000"/>
                  </a:prstClr>
                </a:outerShdw>
              </a:effectLst>
              <a:ea typeface="+mn-lt"/>
              <a:cs typeface="+mn-lt"/>
            </a:endParaRPr>
          </a:p>
          <a:p>
            <a:endParaRPr lang="en-US" dirty="0">
              <a:effectLst>
                <a:outerShdw blurRad="50800" dist="38100" dir="2700000" algn="tl" rotWithShape="0">
                  <a:prstClr val="black">
                    <a:alpha val="43000"/>
                  </a:prstClr>
                </a:outerShdw>
              </a:effectLst>
              <a:ea typeface="+mn-lt"/>
              <a:cs typeface="+mn-lt"/>
            </a:endParaRPr>
          </a:p>
        </p:txBody>
      </p:sp>
    </p:spTree>
    <p:extLst>
      <p:ext uri="{BB962C8B-B14F-4D97-AF65-F5344CB8AC3E}">
        <p14:creationId xmlns:p14="http://schemas.microsoft.com/office/powerpoint/2010/main" val="3931038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1E3E68-B79D-4D0B-9917-2CDE4CDF5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9782B2-7AEE-4B9B-9B23-96F4DB0F8163}"/>
              </a:ext>
            </a:extLst>
          </p:cNvPr>
          <p:cNvSpPr>
            <a:spLocks noGrp="1"/>
          </p:cNvSpPr>
          <p:nvPr>
            <p:ph type="title"/>
          </p:nvPr>
        </p:nvSpPr>
        <p:spPr>
          <a:xfrm>
            <a:off x="5279472" y="609598"/>
            <a:ext cx="5844759" cy="1598540"/>
          </a:xfrm>
        </p:spPr>
        <p:txBody>
          <a:bodyPr>
            <a:normAutofit/>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Many other:</a:t>
            </a:r>
            <a:endParaRPr lang="en-US"/>
          </a:p>
        </p:txBody>
      </p:sp>
      <p:pic>
        <p:nvPicPr>
          <p:cNvPr id="12" name="Picture 11">
            <a:extLst>
              <a:ext uri="{FF2B5EF4-FFF2-40B4-BE49-F238E27FC236}">
                <a16:creationId xmlns:a16="http://schemas.microsoft.com/office/drawing/2014/main" id="{5405F23C-C82E-4181-95EA-321F3D891A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10650" y="1"/>
            <a:ext cx="4966697" cy="6858000"/>
          </a:xfrm>
          <a:prstGeom prst="rect">
            <a:avLst/>
          </a:prstGeom>
        </p:spPr>
      </p:pic>
      <p:pic>
        <p:nvPicPr>
          <p:cNvPr id="7" name="Graphic 6" descr="Solar system">
            <a:extLst>
              <a:ext uri="{FF2B5EF4-FFF2-40B4-BE49-F238E27FC236}">
                <a16:creationId xmlns:a16="http://schemas.microsoft.com/office/drawing/2014/main" id="{A1DF58C4-EEA6-4B35-8F91-8605C0A9A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2815" y="1193554"/>
            <a:ext cx="4003193" cy="4003193"/>
          </a:xfrm>
          <a:prstGeom prst="rect">
            <a:avLst/>
          </a:prstGeom>
        </p:spPr>
      </p:pic>
      <p:sp>
        <p:nvSpPr>
          <p:cNvPr id="3" name="Content Placeholder 2">
            <a:extLst>
              <a:ext uri="{FF2B5EF4-FFF2-40B4-BE49-F238E27FC236}">
                <a16:creationId xmlns:a16="http://schemas.microsoft.com/office/drawing/2014/main" id="{619E12DD-CA8B-4248-A899-003899155B16}"/>
              </a:ext>
            </a:extLst>
          </p:cNvPr>
          <p:cNvSpPr>
            <a:spLocks noGrp="1"/>
          </p:cNvSpPr>
          <p:nvPr>
            <p:ph idx="1"/>
          </p:nvPr>
        </p:nvSpPr>
        <p:spPr>
          <a:xfrm>
            <a:off x="5279472" y="2396565"/>
            <a:ext cx="5844760" cy="3298283"/>
          </a:xfrm>
        </p:spPr>
        <p:txBody>
          <a:bodyPr anchor="ctr">
            <a:normAutofit/>
          </a:bodyPr>
          <a:lstStyle/>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IBM OpenWhisk</a:t>
            </a:r>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Iron.io Ironworker</a:t>
            </a:r>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Auth0 Webtask</a:t>
            </a:r>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Galactic Fog Gestal Laser</a:t>
            </a:r>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a:t>
            </a:r>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
        <p:nvSpPr>
          <p:cNvPr id="4" name="Footer Placeholder 3">
            <a:extLst>
              <a:ext uri="{FF2B5EF4-FFF2-40B4-BE49-F238E27FC236}">
                <a16:creationId xmlns:a16="http://schemas.microsoft.com/office/drawing/2014/main" id="{341BCA47-A536-4F5E-9653-A13AA495CBE2}"/>
              </a:ext>
            </a:extLst>
          </p:cNvPr>
          <p:cNvSpPr>
            <a:spLocks noGrp="1"/>
          </p:cNvSpPr>
          <p:nvPr>
            <p:ph type="ftr" sz="quarter" idx="11"/>
          </p:nvPr>
        </p:nvSpPr>
        <p:spPr/>
        <p:txBody>
          <a:bodyPr/>
          <a:lstStyle/>
          <a:p>
            <a:r>
              <a:rPr lang="en-US"/>
              <a:t>according to: </a:t>
            </a:r>
          </a:p>
          <a:p>
            <a:r>
              <a:rPr lang="en-US"/>
              <a:t>Lynn et al.: A Preliminary Review of Enterprise Serverless Cloud Computing Fucntion as a Service Platforms</a:t>
            </a:r>
          </a:p>
          <a:p>
            <a:r>
              <a:rPr lang="en-US" dirty="0">
                <a:effectLst>
                  <a:outerShdw blurRad="50800" dist="38100" dir="2700000" algn="tl" rotWithShape="0">
                    <a:prstClr val="black">
                      <a:alpha val="43000"/>
                    </a:prstClr>
                  </a:outerShdw>
                </a:effectLst>
                <a:ea typeface="+mn-lt"/>
                <a:cs typeface="+mn-lt"/>
                <a:hlinkClick r:id="rId6"/>
              </a:rPr>
              <a:t>https://ieeexplore.ieee.org/abstract/document/8241104</a:t>
            </a:r>
            <a:endParaRPr lang="en-US">
              <a:effectLst>
                <a:outerShdw blurRad="50800" dist="38100" dir="2700000" algn="tl" rotWithShape="0">
                  <a:prstClr val="black">
                    <a:alpha val="43000"/>
                  </a:prstClr>
                </a:outerShdw>
              </a:effectLst>
              <a:ea typeface="+mn-lt"/>
              <a:cs typeface="+mn-lt"/>
            </a:endParaRPr>
          </a:p>
        </p:txBody>
      </p:sp>
    </p:spTree>
    <p:extLst>
      <p:ext uri="{BB962C8B-B14F-4D97-AF65-F5344CB8AC3E}">
        <p14:creationId xmlns:p14="http://schemas.microsoft.com/office/powerpoint/2010/main" val="2062963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886D4A05-AFD9-4D13-98E7-B23E4C9D7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a:t>Popularity</a:t>
            </a:r>
          </a:p>
        </p:txBody>
      </p:sp>
      <p:pic>
        <p:nvPicPr>
          <p:cNvPr id="3" name="Picture 3" descr="Graphical user interface&#10;&#10;Description automatically generated">
            <a:extLst>
              <a:ext uri="{FF2B5EF4-FFF2-40B4-BE49-F238E27FC236}">
                <a16:creationId xmlns:a16="http://schemas.microsoft.com/office/drawing/2014/main" id="{7822F710-0066-4A84-9481-2D6A89B72368}"/>
              </a:ext>
            </a:extLst>
          </p:cNvPr>
          <p:cNvPicPr>
            <a:picLocks noChangeAspect="1"/>
          </p:cNvPicPr>
          <p:nvPr/>
        </p:nvPicPr>
        <p:blipFill>
          <a:blip r:embed="rId4"/>
          <a:stretch>
            <a:fillRect/>
          </a:stretch>
        </p:blipFill>
        <p:spPr>
          <a:xfrm>
            <a:off x="643338" y="810345"/>
            <a:ext cx="10912112" cy="3082670"/>
          </a:xfrm>
          <a:prstGeom prst="rect">
            <a:avLst/>
          </a:prstGeom>
        </p:spPr>
      </p:pic>
      <p:sp>
        <p:nvSpPr>
          <p:cNvPr id="26" name="TextBox 25">
            <a:extLst>
              <a:ext uri="{FF2B5EF4-FFF2-40B4-BE49-F238E27FC236}">
                <a16:creationId xmlns:a16="http://schemas.microsoft.com/office/drawing/2014/main" id="{CC5031A0-CCCF-4B7E-A079-66B3B965A0EB}"/>
              </a:ext>
            </a:extLst>
          </p:cNvPr>
          <p:cNvSpPr txBox="1"/>
          <p:nvPr/>
        </p:nvSpPr>
        <p:spPr>
          <a:xfrm>
            <a:off x="3007530" y="3568061"/>
            <a:ext cx="6183727" cy="324955"/>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300">
                <a:solidFill>
                  <a:srgbClr val="FFFFFF"/>
                </a:solidFill>
              </a:rPr>
              <a:t>Google search term popularity of "serverless"</a:t>
            </a:r>
            <a:endParaRPr lang="en-US"/>
          </a:p>
        </p:txBody>
      </p:sp>
    </p:spTree>
    <p:extLst>
      <p:ext uri="{BB962C8B-B14F-4D97-AF65-F5344CB8AC3E}">
        <p14:creationId xmlns:p14="http://schemas.microsoft.com/office/powerpoint/2010/main" val="738799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12">
            <a:extLst>
              <a:ext uri="{FF2B5EF4-FFF2-40B4-BE49-F238E27FC236}">
                <a16:creationId xmlns:a16="http://schemas.microsoft.com/office/drawing/2014/main" id="{886D4A05-AFD9-4D13-98E7-B23E4C9D7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3C606D-E560-4820-9C3E-3B881D30AD5A}"/>
              </a:ext>
            </a:extLst>
          </p:cNvPr>
          <p:cNvSpPr>
            <a:spLocks noGrp="1"/>
          </p:cNvSpPr>
          <p:nvPr>
            <p:ph type="ctrTitle"/>
          </p:nvPr>
        </p:nvSpPr>
        <p:spPr>
          <a:xfrm>
            <a:off x="1370693" y="4406537"/>
            <a:ext cx="9440034" cy="1088336"/>
          </a:xfrm>
        </p:spPr>
        <p:txBody>
          <a:bodyPr vert="horz" lIns="91440" tIns="45720" rIns="91440" bIns="45720" rtlCol="0">
            <a:normAutofit/>
          </a:bodyPr>
          <a:lstStyle/>
          <a:p>
            <a:r>
              <a:rPr lang="en-US" sz="4800"/>
              <a:t>Performance and Price Comparison</a:t>
            </a:r>
          </a:p>
        </p:txBody>
      </p:sp>
      <p:sp>
        <p:nvSpPr>
          <p:cNvPr id="5" name="Subtitle 4">
            <a:extLst>
              <a:ext uri="{FF2B5EF4-FFF2-40B4-BE49-F238E27FC236}">
                <a16:creationId xmlns:a16="http://schemas.microsoft.com/office/drawing/2014/main" id="{1DE7D462-D204-457B-8649-490CE0531844}"/>
              </a:ext>
            </a:extLst>
          </p:cNvPr>
          <p:cNvSpPr>
            <a:spLocks noGrp="1"/>
          </p:cNvSpPr>
          <p:nvPr>
            <p:ph type="subTitle" idx="1"/>
          </p:nvPr>
        </p:nvSpPr>
        <p:spPr>
          <a:xfrm>
            <a:off x="1370693" y="5494872"/>
            <a:ext cx="9440034" cy="621614"/>
          </a:xfrm>
        </p:spPr>
        <p:txBody>
          <a:bodyPr>
            <a:normAutofit/>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4 short examples</a:t>
            </a:r>
            <a:endParaRPr lang="en-US"/>
          </a:p>
        </p:txBody>
      </p:sp>
      <p:pic>
        <p:nvPicPr>
          <p:cNvPr id="8" name="Graphic 7" descr="Shop">
            <a:extLst>
              <a:ext uri="{FF2B5EF4-FFF2-40B4-BE49-F238E27FC236}">
                <a16:creationId xmlns:a16="http://schemas.microsoft.com/office/drawing/2014/main" id="{D8C85811-A2EE-434D-B913-D850F76F50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74617" y="643463"/>
            <a:ext cx="3249553" cy="3249553"/>
          </a:xfrm>
          <a:prstGeom prst="rect">
            <a:avLst/>
          </a:prstGeom>
        </p:spPr>
      </p:pic>
    </p:spTree>
    <p:extLst>
      <p:ext uri="{BB962C8B-B14F-4D97-AF65-F5344CB8AC3E}">
        <p14:creationId xmlns:p14="http://schemas.microsoft.com/office/powerpoint/2010/main" val="2942187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6F35B78-808B-4463-929F-D83945ECEDCE}"/>
              </a:ext>
            </a:extLst>
          </p:cNvPr>
          <p:cNvSpPr>
            <a:spLocks noGrp="1"/>
          </p:cNvSpPr>
          <p:nvPr>
            <p:ph type="body" idx="1"/>
          </p:nvPr>
        </p:nvSpPr>
        <p:spPr/>
        <p:txBody>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Function Throughput on Concurrent Invocations</a:t>
            </a:r>
            <a:endParaRPr lang="en-US"/>
          </a:p>
        </p:txBody>
      </p:sp>
      <p:pic>
        <p:nvPicPr>
          <p:cNvPr id="5" name="Picture 5" descr="Function Throughput on Concurrent Invocations​&#10;Line Chart">
            <a:extLst>
              <a:ext uri="{FF2B5EF4-FFF2-40B4-BE49-F238E27FC236}">
                <a16:creationId xmlns:a16="http://schemas.microsoft.com/office/drawing/2014/main" id="{BC8B39BF-8291-4662-871B-C68ABAF97D81}"/>
              </a:ext>
            </a:extLst>
          </p:cNvPr>
          <p:cNvPicPr>
            <a:picLocks noGrp="1" noChangeAspect="1"/>
          </p:cNvPicPr>
          <p:nvPr>
            <p:ph sz="half" idx="2"/>
          </p:nvPr>
        </p:nvPicPr>
        <p:blipFill>
          <a:blip r:embed="rId2"/>
          <a:stretch>
            <a:fillRect/>
          </a:stretch>
        </p:blipFill>
        <p:spPr>
          <a:xfrm>
            <a:off x="1111196" y="2701925"/>
            <a:ext cx="4634021" cy="3043238"/>
          </a:xfrm>
        </p:spPr>
      </p:pic>
      <p:sp>
        <p:nvSpPr>
          <p:cNvPr id="8" name="Text Placeholder 7">
            <a:extLst>
              <a:ext uri="{FF2B5EF4-FFF2-40B4-BE49-F238E27FC236}">
                <a16:creationId xmlns:a16="http://schemas.microsoft.com/office/drawing/2014/main" id="{840716AA-A438-4A0E-869D-9BB95549EDCC}"/>
              </a:ext>
            </a:extLst>
          </p:cNvPr>
          <p:cNvSpPr>
            <a:spLocks noGrp="1"/>
          </p:cNvSpPr>
          <p:nvPr>
            <p:ph type="body" sz="quarter" idx="3"/>
          </p:nvPr>
        </p:nvSpPr>
        <p:spPr/>
        <p:txBody>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CPU Performance</a:t>
            </a:r>
            <a:endParaRPr lang="en-US"/>
          </a:p>
        </p:txBody>
      </p:sp>
      <p:pic>
        <p:nvPicPr>
          <p:cNvPr id="6" name="Picture 6" descr="CPU Performance&#10;Table">
            <a:extLst>
              <a:ext uri="{FF2B5EF4-FFF2-40B4-BE49-F238E27FC236}">
                <a16:creationId xmlns:a16="http://schemas.microsoft.com/office/drawing/2014/main" id="{C8118F4B-41F2-4077-8099-254296159CAE}"/>
              </a:ext>
            </a:extLst>
          </p:cNvPr>
          <p:cNvPicPr>
            <a:picLocks noGrp="1" noChangeAspect="1"/>
          </p:cNvPicPr>
          <p:nvPr>
            <p:ph sz="quarter" idx="4"/>
          </p:nvPr>
        </p:nvPicPr>
        <p:blipFill>
          <a:blip r:embed="rId3"/>
          <a:stretch>
            <a:fillRect/>
          </a:stretch>
        </p:blipFill>
        <p:spPr>
          <a:xfrm>
            <a:off x="6362700" y="3639518"/>
            <a:ext cx="4779963" cy="1168052"/>
          </a:xfrm>
        </p:spPr>
      </p:pic>
      <p:sp>
        <p:nvSpPr>
          <p:cNvPr id="10" name="Footer Placeholder 11">
            <a:extLst>
              <a:ext uri="{FF2B5EF4-FFF2-40B4-BE49-F238E27FC236}">
                <a16:creationId xmlns:a16="http://schemas.microsoft.com/office/drawing/2014/main" id="{B933DCA7-4E9E-4FDD-B1C7-5C0494BB1CA2}"/>
              </a:ext>
            </a:extLst>
          </p:cNvPr>
          <p:cNvSpPr>
            <a:spLocks noGrp="1"/>
          </p:cNvSpPr>
          <p:nvPr>
            <p:ph type="ftr" sz="quarter" idx="11"/>
          </p:nvPr>
        </p:nvSpPr>
        <p:spPr>
          <a:xfrm>
            <a:off x="913795" y="6000749"/>
            <a:ext cx="6672865" cy="365125"/>
          </a:xfrm>
        </p:spPr>
        <p:txBody>
          <a:bodyPr/>
          <a:lstStyle/>
          <a:p>
            <a:r>
              <a:rPr lang="en-US"/>
              <a:t>Lee et al: Evaluation of Production Serverless Computing </a:t>
            </a:r>
            <a:r>
              <a:rPr lang="en-US" dirty="0"/>
              <a:t>Environments</a:t>
            </a:r>
            <a:endParaRPr lang="en-US"/>
          </a:p>
          <a:p>
            <a:r>
              <a:rPr lang="en-US" dirty="0">
                <a:hlinkClick r:id="rId4"/>
              </a:rPr>
              <a:t>https://ieeexplore.ieee.org/abstract/document/8457830</a:t>
            </a:r>
            <a:endParaRPr lang="en-US" dirty="0">
              <a:effectLst>
                <a:outerShdw blurRad="50800" dist="38100" dir="2700000" algn="tl" rotWithShape="0">
                  <a:prstClr val="black">
                    <a:alpha val="43000"/>
                  </a:prstClr>
                </a:outerShdw>
              </a:effectLst>
              <a:hlinkClick r:id="rId4"/>
            </a:endParaRPr>
          </a:p>
        </p:txBody>
      </p:sp>
    </p:spTree>
    <p:extLst>
      <p:ext uri="{BB962C8B-B14F-4D97-AF65-F5344CB8AC3E}">
        <p14:creationId xmlns:p14="http://schemas.microsoft.com/office/powerpoint/2010/main" val="25542628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6F35B78-808B-4463-929F-D83945ECEDCE}"/>
              </a:ext>
            </a:extLst>
          </p:cNvPr>
          <p:cNvSpPr>
            <a:spLocks noGrp="1"/>
          </p:cNvSpPr>
          <p:nvPr>
            <p:ph type="body" idx="1"/>
          </p:nvPr>
        </p:nvSpPr>
        <p:spPr/>
        <p:txBody>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Median Write/Read Speed (MB/s)</a:t>
            </a:r>
            <a:endParaRPr lang="en-US"/>
          </a:p>
        </p:txBody>
      </p:sp>
      <p:sp>
        <p:nvSpPr>
          <p:cNvPr id="8" name="Text Placeholder 7">
            <a:extLst>
              <a:ext uri="{FF2B5EF4-FFF2-40B4-BE49-F238E27FC236}">
                <a16:creationId xmlns:a16="http://schemas.microsoft.com/office/drawing/2014/main" id="{840716AA-A438-4A0E-869D-9BB95549EDCC}"/>
              </a:ext>
            </a:extLst>
          </p:cNvPr>
          <p:cNvSpPr>
            <a:spLocks noGrp="1"/>
          </p:cNvSpPr>
          <p:nvPr>
            <p:ph type="body" sz="quarter" idx="3"/>
          </p:nvPr>
        </p:nvSpPr>
        <p:spPr/>
        <p:txBody>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Building Binary Tree with Cost-Awareness</a:t>
            </a:r>
            <a:endParaRPr lang="en-US"/>
          </a:p>
        </p:txBody>
      </p:sp>
      <p:pic>
        <p:nvPicPr>
          <p:cNvPr id="10" name="Picture 10" descr="Median Write/Read Speed (MB/s)&#10;Table">
            <a:extLst>
              <a:ext uri="{FF2B5EF4-FFF2-40B4-BE49-F238E27FC236}">
                <a16:creationId xmlns:a16="http://schemas.microsoft.com/office/drawing/2014/main" id="{567BF749-5CA0-4B75-B28F-C781235F36F0}"/>
              </a:ext>
            </a:extLst>
          </p:cNvPr>
          <p:cNvPicPr>
            <a:picLocks noGrp="1" noChangeAspect="1"/>
          </p:cNvPicPr>
          <p:nvPr>
            <p:ph sz="half" idx="2"/>
          </p:nvPr>
        </p:nvPicPr>
        <p:blipFill>
          <a:blip r:embed="rId2"/>
          <a:stretch>
            <a:fillRect/>
          </a:stretch>
        </p:blipFill>
        <p:spPr>
          <a:xfrm>
            <a:off x="1046013" y="3395747"/>
            <a:ext cx="4764764" cy="1656245"/>
          </a:xfrm>
        </p:spPr>
      </p:pic>
      <p:pic>
        <p:nvPicPr>
          <p:cNvPr id="11" name="Picture 11" descr="Building Binary Tree with Cost-Awareness&#10;Table">
            <a:extLst>
              <a:ext uri="{FF2B5EF4-FFF2-40B4-BE49-F238E27FC236}">
                <a16:creationId xmlns:a16="http://schemas.microsoft.com/office/drawing/2014/main" id="{DCBD7AD5-AE9C-4325-843F-5330E60A3396}"/>
              </a:ext>
            </a:extLst>
          </p:cNvPr>
          <p:cNvPicPr>
            <a:picLocks noGrp="1" noChangeAspect="1"/>
          </p:cNvPicPr>
          <p:nvPr>
            <p:ph sz="quarter" idx="4"/>
          </p:nvPr>
        </p:nvPicPr>
        <p:blipFill>
          <a:blip r:embed="rId3"/>
          <a:stretch>
            <a:fillRect/>
          </a:stretch>
        </p:blipFill>
        <p:spPr>
          <a:xfrm>
            <a:off x="6363167" y="3620786"/>
            <a:ext cx="4779581" cy="1206168"/>
          </a:xfrm>
        </p:spPr>
      </p:pic>
      <p:sp>
        <p:nvSpPr>
          <p:cNvPr id="12" name="Footer Placeholder 11">
            <a:extLst>
              <a:ext uri="{FF2B5EF4-FFF2-40B4-BE49-F238E27FC236}">
                <a16:creationId xmlns:a16="http://schemas.microsoft.com/office/drawing/2014/main" id="{01960FEC-BCB8-4E65-8622-3E84866D4CBE}"/>
              </a:ext>
            </a:extLst>
          </p:cNvPr>
          <p:cNvSpPr>
            <a:spLocks noGrp="1"/>
          </p:cNvSpPr>
          <p:nvPr>
            <p:ph type="ftr" sz="quarter" idx="11"/>
          </p:nvPr>
        </p:nvSpPr>
        <p:spPr/>
        <p:txBody>
          <a:bodyPr/>
          <a:lstStyle/>
          <a:p>
            <a:r>
              <a:rPr lang="en-US"/>
              <a:t>Lee et al: Evaluation of Production Serverless Computing </a:t>
            </a:r>
            <a:r>
              <a:rPr lang="en-US" dirty="0"/>
              <a:t>Environments</a:t>
            </a:r>
            <a:endParaRPr lang="en-US"/>
          </a:p>
          <a:p>
            <a:r>
              <a:rPr lang="en-US" dirty="0">
                <a:hlinkClick r:id="rId4"/>
              </a:rPr>
              <a:t>https://ieeexplore.ieee.org/abstract/document/8457830</a:t>
            </a:r>
            <a:endParaRPr lang="en-US" dirty="0">
              <a:effectLst>
                <a:outerShdw blurRad="50800" dist="38100" dir="2700000" algn="tl" rotWithShape="0">
                  <a:prstClr val="black">
                    <a:alpha val="43000"/>
                  </a:prstClr>
                </a:outerShdw>
              </a:effectLst>
              <a:hlinkClick r:id="rId4"/>
            </a:endParaRPr>
          </a:p>
        </p:txBody>
      </p:sp>
    </p:spTree>
    <p:extLst>
      <p:ext uri="{BB962C8B-B14F-4D97-AF65-F5344CB8AC3E}">
        <p14:creationId xmlns:p14="http://schemas.microsoft.com/office/powerpoint/2010/main" val="15158852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9" name="Rectangle 13">
            <a:extLst>
              <a:ext uri="{FF2B5EF4-FFF2-40B4-BE49-F238E27FC236}">
                <a16:creationId xmlns:a16="http://schemas.microsoft.com/office/drawing/2014/main" id="{5A338357-1A6A-4C1E-A6D6-1DCDE6DF4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5">
            <a:extLst>
              <a:ext uri="{FF2B5EF4-FFF2-40B4-BE49-F238E27FC236}">
                <a16:creationId xmlns:a16="http://schemas.microsoft.com/office/drawing/2014/main" id="{E1F51140-4156-423C-9638-1223606FBA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66116" y="164592"/>
            <a:ext cx="11859768" cy="6528816"/>
          </a:xfrm>
          <a:prstGeom prst="rect">
            <a:avLst/>
          </a:prstGeom>
          <a:ln w="15875" cap="sq" cmpd="sng">
            <a:noFill/>
            <a:miter lim="800000"/>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DD6243-7157-4B87-A043-C1BDF2B9BA65}"/>
              </a:ext>
            </a:extLst>
          </p:cNvPr>
          <p:cNvSpPr>
            <a:spLocks noGrp="1"/>
          </p:cNvSpPr>
          <p:nvPr>
            <p:ph type="ctrTitle"/>
          </p:nvPr>
        </p:nvSpPr>
        <p:spPr>
          <a:xfrm>
            <a:off x="1008889" y="1097280"/>
            <a:ext cx="6043875" cy="4626864"/>
          </a:xfrm>
        </p:spPr>
        <p:txBody>
          <a:bodyPr anchor="ctr">
            <a:normAutofit/>
          </a:bodyPr>
          <a:lstStyle/>
          <a:p>
            <a:pPr algn="r"/>
            <a:r>
              <a:rPr lang="en-US">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rPr>
              <a:t>Examples</a:t>
            </a:r>
            <a:endParaRPr lang="en-US">
              <a:solidFill>
                <a:schemeClr val="tx1"/>
              </a:solidFill>
            </a:endParaRPr>
          </a:p>
        </p:txBody>
      </p:sp>
      <p:sp>
        <p:nvSpPr>
          <p:cNvPr id="3" name="Content Placeholder 2">
            <a:extLst>
              <a:ext uri="{FF2B5EF4-FFF2-40B4-BE49-F238E27FC236}">
                <a16:creationId xmlns:a16="http://schemas.microsoft.com/office/drawing/2014/main" id="{267A9DFB-543F-4F5C-B445-6777E0A5CFD4}"/>
              </a:ext>
            </a:extLst>
          </p:cNvPr>
          <p:cNvSpPr>
            <a:spLocks noGrp="1"/>
          </p:cNvSpPr>
          <p:nvPr>
            <p:ph type="subTitle" idx="1"/>
          </p:nvPr>
        </p:nvSpPr>
        <p:spPr>
          <a:xfrm>
            <a:off x="8022028" y="1097280"/>
            <a:ext cx="3256177" cy="4626863"/>
          </a:xfrm>
        </p:spPr>
        <p:txBody>
          <a:bodyPr anchor="ctr">
            <a:normAutofit/>
          </a:bodyPr>
          <a:lstStyle/>
          <a:p>
            <a:pPr algn="l"/>
            <a:r>
              <a:rPr lang="en-US">
                <a:ln>
                  <a:solidFill>
                    <a:prstClr val="black">
                      <a:lumMod val="75000"/>
                      <a:lumOff val="25000"/>
                      <a:alpha val="10000"/>
                    </a:prstClr>
                  </a:solidFill>
                </a:ln>
                <a:effectLst>
                  <a:outerShdw blurRad="9525" dist="25400" dir="14640000" algn="tl" rotWithShape="0">
                    <a:prstClr val="black">
                      <a:alpha val="30000"/>
                    </a:prstClr>
                  </a:outerShdw>
                </a:effectLst>
              </a:rPr>
              <a:t>(only AWS Lambda)</a:t>
            </a:r>
            <a:endParaRPr lang="en-US"/>
          </a:p>
        </p:txBody>
      </p:sp>
      <p:cxnSp>
        <p:nvCxnSpPr>
          <p:cNvPr id="21" name="Straight Connector 17">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7395" y="2057399"/>
            <a:ext cx="0" cy="2743200"/>
          </a:xfrm>
          <a:prstGeom prst="line">
            <a:avLst/>
          </a:prstGeom>
          <a:ln w="25400">
            <a:solidFill>
              <a:schemeClr val="bg2">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75535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98761467-7640-47B1-90D4-04ADAD632C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9" name="Freeform: Shape 68">
            <a:extLst>
              <a:ext uri="{FF2B5EF4-FFF2-40B4-BE49-F238E27FC236}">
                <a16:creationId xmlns:a16="http://schemas.microsoft.com/office/drawing/2014/main" id="{738B1503-6FE9-46B4-9354-E943D91B1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8386486" cy="6858002"/>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913795" y="965196"/>
            <a:ext cx="6197686" cy="1371604"/>
          </a:xfrm>
        </p:spPr>
        <p:txBody>
          <a:bodyPr vert="horz" lIns="91440" tIns="45720" rIns="91440" bIns="45720" rtlCol="0">
            <a:normAutofit/>
          </a:bodyPr>
          <a:lstStyle/>
          <a:p>
            <a:pPr algn="l"/>
            <a:r>
              <a:rPr lang="en-US"/>
              <a:t>Getting started on AWS Lambda</a:t>
            </a:r>
          </a:p>
        </p:txBody>
      </p:sp>
      <p:pic>
        <p:nvPicPr>
          <p:cNvPr id="57" name="Graphic 56" descr="Baby crawling">
            <a:extLst>
              <a:ext uri="{FF2B5EF4-FFF2-40B4-BE49-F238E27FC236}">
                <a16:creationId xmlns:a16="http://schemas.microsoft.com/office/drawing/2014/main" id="{F9C22D15-DE5F-42EB-8672-6F0EDBF725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22380" y="2170143"/>
            <a:ext cx="2517715" cy="2517715"/>
          </a:xfrm>
          <a:prstGeom prst="rect">
            <a:avLst/>
          </a:prstGeom>
        </p:spPr>
      </p:pic>
      <p:graphicFrame>
        <p:nvGraphicFramePr>
          <p:cNvPr id="8" name="Diagram 8">
            <a:extLst>
              <a:ext uri="{FF2B5EF4-FFF2-40B4-BE49-F238E27FC236}">
                <a16:creationId xmlns:a16="http://schemas.microsoft.com/office/drawing/2014/main" id="{B1252879-D44A-4C63-8F72-774768A8DF1D}"/>
              </a:ext>
            </a:extLst>
          </p:cNvPr>
          <p:cNvGraphicFramePr>
            <a:graphicFrameLocks noGrp="1"/>
          </p:cNvGraphicFramePr>
          <p:nvPr>
            <p:ph idx="1"/>
            <p:extLst>
              <p:ext uri="{D42A27DB-BD31-4B8C-83A1-F6EECF244321}">
                <p14:modId xmlns:p14="http://schemas.microsoft.com/office/powerpoint/2010/main" val="3423500777"/>
              </p:ext>
            </p:extLst>
          </p:nvPr>
        </p:nvGraphicFramePr>
        <p:xfrm>
          <a:off x="913795" y="2617694"/>
          <a:ext cx="6197686" cy="317350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01" name="Footer Placeholder 100">
            <a:extLst>
              <a:ext uri="{FF2B5EF4-FFF2-40B4-BE49-F238E27FC236}">
                <a16:creationId xmlns:a16="http://schemas.microsoft.com/office/drawing/2014/main" id="{55F8EDB8-9699-46EA-B60B-5DDB483B2E9E}"/>
              </a:ext>
            </a:extLst>
          </p:cNvPr>
          <p:cNvSpPr>
            <a:spLocks noGrp="1"/>
          </p:cNvSpPr>
          <p:nvPr>
            <p:ph type="ftr" sz="quarter" idx="11"/>
          </p:nvPr>
        </p:nvSpPr>
        <p:spPr/>
        <p:txBody>
          <a:bodyPr/>
          <a:lstStyle/>
          <a:p>
            <a:r>
              <a:rPr lang="en-US" dirty="0">
                <a:hlinkClick r:id="rId11"/>
              </a:rPr>
              <a:t>https://aws.amazon.com/lambda</a:t>
            </a:r>
            <a:endParaRPr lang="en-US"/>
          </a:p>
        </p:txBody>
      </p:sp>
    </p:spTree>
    <p:extLst>
      <p:ext uri="{BB962C8B-B14F-4D97-AF65-F5344CB8AC3E}">
        <p14:creationId xmlns:p14="http://schemas.microsoft.com/office/powerpoint/2010/main" val="3796651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913794" y="609599"/>
            <a:ext cx="2799465" cy="5273675"/>
          </a:xfrm>
        </p:spPr>
        <p:txBody>
          <a:bodyPr vert="horz" lIns="91440" tIns="45720" rIns="91440" bIns="45720" rtlCol="0">
            <a:normAutofit/>
          </a:bodyPr>
          <a:lstStyle/>
          <a:p>
            <a:pPr algn="l"/>
            <a:r>
              <a:rPr lang="en-US"/>
              <a:t>Example 1</a:t>
            </a:r>
          </a:p>
        </p:txBody>
      </p:sp>
      <p:sp useBgFill="1">
        <p:nvSpPr>
          <p:cNvPr id="68" name="Freeform: Shape 67">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ooter Placeholder 19">
            <a:extLst>
              <a:ext uri="{FF2B5EF4-FFF2-40B4-BE49-F238E27FC236}">
                <a16:creationId xmlns:a16="http://schemas.microsoft.com/office/drawing/2014/main" id="{4EAED5DC-688E-4A07-A7ED-D5EB03141D6C}"/>
              </a:ext>
            </a:extLst>
          </p:cNvPr>
          <p:cNvSpPr>
            <a:spLocks noGrp="1"/>
          </p:cNvSpPr>
          <p:nvPr>
            <p:ph type="ftr" sz="quarter" idx="11"/>
          </p:nvPr>
        </p:nvSpPr>
        <p:spPr>
          <a:xfrm>
            <a:off x="913795" y="6000749"/>
            <a:ext cx="6672865" cy="365125"/>
          </a:xfrm>
        </p:spPr>
        <p:txBody>
          <a:bodyPr>
            <a:normAutofit/>
          </a:bodyPr>
          <a:lstStyle/>
          <a:p>
            <a:pPr>
              <a:lnSpc>
                <a:spcPct val="90000"/>
              </a:lnSpc>
              <a:spcAft>
                <a:spcPts val="600"/>
              </a:spcAft>
            </a:pPr>
            <a:r>
              <a:rPr lang="en-US" sz="700">
                <a:effectLst>
                  <a:outerShdw blurRad="50800" dist="38100" dir="2700000" algn="tl" rotWithShape="0">
                    <a:prstClr val="black">
                      <a:alpha val="43000"/>
                    </a:prstClr>
                  </a:outerShdw>
                </a:effectLst>
                <a:ea typeface="+mn-lt"/>
                <a:cs typeface="+mn-lt"/>
                <a:hlinkClick r:id="rId4"/>
              </a:rPr>
              <a:t>https://console.aws.amazon.com/lambda/home</a:t>
            </a:r>
            <a:endParaRPr lang="en-US" sz="700"/>
          </a:p>
          <a:p>
            <a:pPr>
              <a:lnSpc>
                <a:spcPct val="90000"/>
              </a:lnSpc>
              <a:spcAft>
                <a:spcPts val="600"/>
              </a:spcAft>
            </a:pPr>
            <a:r>
              <a:rPr lang="en-US" sz="700">
                <a:hlinkClick r:id="rId5"/>
              </a:rPr>
              <a:t>https://docs.aws.amazon.com/lambda/latest/dg/getting-started-create-function.html</a:t>
            </a:r>
            <a:endParaRPr lang="en-US" sz="700">
              <a:effectLst>
                <a:outerShdw blurRad="50800" dist="38100" dir="2700000" algn="tl" rotWithShape="0">
                  <a:prstClr val="black">
                    <a:alpha val="43000"/>
                  </a:prstClr>
                </a:outerShdw>
              </a:effectLst>
              <a:hlinkClick r:id="rId5"/>
            </a:endParaRPr>
          </a:p>
        </p:txBody>
      </p:sp>
      <p:graphicFrame>
        <p:nvGraphicFramePr>
          <p:cNvPr id="56" name="Content Placeholder 45">
            <a:extLst>
              <a:ext uri="{FF2B5EF4-FFF2-40B4-BE49-F238E27FC236}">
                <a16:creationId xmlns:a16="http://schemas.microsoft.com/office/drawing/2014/main" id="{EE53E958-C550-43D3-8BB9-B29C56A22B39}"/>
              </a:ext>
            </a:extLst>
          </p:cNvPr>
          <p:cNvGraphicFramePr>
            <a:graphicFrameLocks noGrp="1"/>
          </p:cNvGraphicFramePr>
          <p:nvPr>
            <p:ph idx="1"/>
            <p:extLst>
              <p:ext uri="{D42A27DB-BD31-4B8C-83A1-F6EECF244321}">
                <p14:modId xmlns:p14="http://schemas.microsoft.com/office/powerpoint/2010/main" val="360656802"/>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7126700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913794" y="609599"/>
            <a:ext cx="2799465" cy="5273675"/>
          </a:xfrm>
        </p:spPr>
        <p:txBody>
          <a:bodyPr vert="horz" lIns="91440" tIns="45720" rIns="91440" bIns="45720" rtlCol="0">
            <a:normAutofit/>
          </a:bodyPr>
          <a:lstStyle/>
          <a:p>
            <a:pPr algn="l"/>
            <a:r>
              <a:rPr lang="en-US"/>
              <a:t>Example 2</a:t>
            </a:r>
          </a:p>
        </p:txBody>
      </p:sp>
      <p:sp useBgFill="1">
        <p:nvSpPr>
          <p:cNvPr id="68" name="Freeform: Shape 67">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ooter Placeholder 19">
            <a:extLst>
              <a:ext uri="{FF2B5EF4-FFF2-40B4-BE49-F238E27FC236}">
                <a16:creationId xmlns:a16="http://schemas.microsoft.com/office/drawing/2014/main" id="{4EAED5DC-688E-4A07-A7ED-D5EB03141D6C}"/>
              </a:ext>
            </a:extLst>
          </p:cNvPr>
          <p:cNvSpPr>
            <a:spLocks noGrp="1"/>
          </p:cNvSpPr>
          <p:nvPr>
            <p:ph type="ftr" sz="quarter" idx="11"/>
          </p:nvPr>
        </p:nvSpPr>
        <p:spPr>
          <a:xfrm>
            <a:off x="913795" y="5606907"/>
            <a:ext cx="8059875" cy="758967"/>
          </a:xfrm>
        </p:spPr>
        <p:txBody>
          <a:bodyPr>
            <a:normAutofit/>
          </a:bodyPr>
          <a:lstStyle/>
          <a:p>
            <a:pPr>
              <a:lnSpc>
                <a:spcPct val="90000"/>
              </a:lnSpc>
              <a:spcAft>
                <a:spcPts val="600"/>
              </a:spcAft>
            </a:pPr>
            <a:r>
              <a:rPr lang="en-US" sz="1050" dirty="0">
                <a:effectLst>
                  <a:outerShdw blurRad="50800" dist="38100" dir="2700000" algn="tl" rotWithShape="0">
                    <a:prstClr val="black">
                      <a:alpha val="43000"/>
                    </a:prstClr>
                  </a:outerShdw>
                </a:effectLst>
                <a:ea typeface="+mn-lt"/>
                <a:cs typeface="+mn-lt"/>
                <a:hlinkClick r:id="rId4"/>
              </a:rPr>
              <a:t>https://docs.aws.amazon.com/cli/latest/userguide/cli-chap-install.html</a:t>
            </a:r>
            <a:endParaRPr lang="en-US" sz="1050">
              <a:effectLst>
                <a:outerShdw blurRad="50800" dist="38100" dir="2700000" algn="tl" rotWithShape="0">
                  <a:prstClr val="black">
                    <a:alpha val="43000"/>
                  </a:prstClr>
                </a:outerShdw>
              </a:effectLst>
            </a:endParaRPr>
          </a:p>
          <a:p>
            <a:pPr>
              <a:lnSpc>
                <a:spcPct val="90000"/>
              </a:lnSpc>
              <a:spcAft>
                <a:spcPts val="600"/>
              </a:spcAft>
            </a:pPr>
            <a:r>
              <a:rPr lang="en-US" sz="1050" dirty="0">
                <a:effectLst>
                  <a:outerShdw blurRad="50800" dist="38100" dir="2700000" algn="tl" rotWithShape="0">
                    <a:prstClr val="black">
                      <a:alpha val="43000"/>
                    </a:prstClr>
                  </a:outerShdw>
                </a:effectLst>
                <a:ea typeface="+mn-lt"/>
                <a:cs typeface="+mn-lt"/>
                <a:hlinkClick r:id="rId5"/>
              </a:rPr>
              <a:t>https://</a:t>
            </a:r>
            <a:r>
              <a:rPr lang="en-US" sz="1050" dirty="0">
                <a:ea typeface="+mn-lt"/>
                <a:cs typeface="+mn-lt"/>
                <a:hlinkClick r:id="rId5"/>
              </a:rPr>
              <a:t>docs.aws.amazon.com/lambda/latest/dg/gettingstarted-awscli.html</a:t>
            </a:r>
            <a:endParaRPr lang="en-US" sz="1050">
              <a:effectLst>
                <a:outerShdw blurRad="50800" dist="38100" dir="2700000" algn="tl" rotWithShape="0">
                  <a:prstClr val="black">
                    <a:alpha val="43000"/>
                  </a:prstClr>
                </a:outerShdw>
              </a:effectLst>
              <a:ea typeface="+mn-lt"/>
              <a:cs typeface="+mn-lt"/>
            </a:endParaRPr>
          </a:p>
          <a:p>
            <a:pPr>
              <a:lnSpc>
                <a:spcPct val="90000"/>
              </a:lnSpc>
              <a:spcAft>
                <a:spcPts val="600"/>
              </a:spcAft>
            </a:pPr>
            <a:r>
              <a:rPr lang="en-US" sz="1050" dirty="0">
                <a:effectLst>
                  <a:outerShdw blurRad="50800" dist="38100" dir="2700000" algn="tl" rotWithShape="0">
                    <a:prstClr val="black">
                      <a:alpha val="43000"/>
                    </a:prstClr>
                  </a:outerShdw>
                </a:effectLst>
                <a:ea typeface="+mn-lt"/>
                <a:cs typeface="+mn-lt"/>
                <a:hlinkClick r:id="rId6"/>
              </a:rPr>
              <a:t>https://docs.aws.amazon.com/cli/latest/userguide/cli-chap-configure.html</a:t>
            </a:r>
            <a:endParaRPr lang="en-US" sz="1050">
              <a:effectLst>
                <a:outerShdw blurRad="50800" dist="38100" dir="2700000" algn="tl" rotWithShape="0">
                  <a:prstClr val="black">
                    <a:alpha val="43000"/>
                  </a:prstClr>
                </a:outerShdw>
              </a:effectLst>
            </a:endParaRPr>
          </a:p>
        </p:txBody>
      </p:sp>
      <p:graphicFrame>
        <p:nvGraphicFramePr>
          <p:cNvPr id="56" name="Content Placeholder 45">
            <a:extLst>
              <a:ext uri="{FF2B5EF4-FFF2-40B4-BE49-F238E27FC236}">
                <a16:creationId xmlns:a16="http://schemas.microsoft.com/office/drawing/2014/main" id="{EE53E958-C550-43D3-8BB9-B29C56A22B39}"/>
              </a:ext>
            </a:extLst>
          </p:cNvPr>
          <p:cNvGraphicFramePr>
            <a:graphicFrameLocks noGrp="1"/>
          </p:cNvGraphicFramePr>
          <p:nvPr>
            <p:ph idx="1"/>
            <p:extLst>
              <p:ext uri="{D42A27DB-BD31-4B8C-83A1-F6EECF244321}">
                <p14:modId xmlns:p14="http://schemas.microsoft.com/office/powerpoint/2010/main" val="2353481267"/>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031598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913794" y="609599"/>
            <a:ext cx="2799465" cy="5273675"/>
          </a:xfrm>
        </p:spPr>
        <p:txBody>
          <a:bodyPr vert="horz" lIns="91440" tIns="45720" rIns="91440" bIns="45720" rtlCol="0">
            <a:normAutofit/>
          </a:bodyPr>
          <a:lstStyle/>
          <a:p>
            <a:pPr algn="l"/>
            <a:r>
              <a:rPr lang="en-US" dirty="0"/>
              <a:t>Example 4</a:t>
            </a:r>
          </a:p>
        </p:txBody>
      </p:sp>
      <p:sp useBgFill="1">
        <p:nvSpPr>
          <p:cNvPr id="68" name="Freeform: Shape 67">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ooter Placeholder 19">
            <a:extLst>
              <a:ext uri="{FF2B5EF4-FFF2-40B4-BE49-F238E27FC236}">
                <a16:creationId xmlns:a16="http://schemas.microsoft.com/office/drawing/2014/main" id="{4EAED5DC-688E-4A07-A7ED-D5EB03141D6C}"/>
              </a:ext>
            </a:extLst>
          </p:cNvPr>
          <p:cNvSpPr>
            <a:spLocks noGrp="1"/>
          </p:cNvSpPr>
          <p:nvPr>
            <p:ph type="ftr" sz="quarter" idx="11"/>
          </p:nvPr>
        </p:nvSpPr>
        <p:spPr>
          <a:xfrm>
            <a:off x="913795" y="5606907"/>
            <a:ext cx="8059875" cy="758967"/>
          </a:xfrm>
        </p:spPr>
        <p:txBody>
          <a:bodyPr>
            <a:normAutofit/>
          </a:bodyPr>
          <a:lstStyle/>
          <a:p>
            <a:pPr>
              <a:lnSpc>
                <a:spcPct val="90000"/>
              </a:lnSpc>
              <a:spcAft>
                <a:spcPts val="600"/>
              </a:spcAft>
            </a:pPr>
            <a:r>
              <a:rPr lang="en-US" dirty="0">
                <a:effectLst>
                  <a:outerShdw blurRad="50800" dist="38100" dir="2700000" algn="tl" rotWithShape="0">
                    <a:prstClr val="black">
                      <a:alpha val="43000"/>
                    </a:prstClr>
                  </a:outerShdw>
                </a:effectLst>
                <a:ea typeface="+mn-lt"/>
                <a:cs typeface="+mn-lt"/>
                <a:hlinkClick r:id="rId4"/>
              </a:rPr>
              <a:t>https://github.com/JetBrains/kotless</a:t>
            </a:r>
            <a:endParaRPr lang="en-US">
              <a:effectLst>
                <a:outerShdw blurRad="50800" dist="38100" dir="2700000" algn="tl" rotWithShape="0">
                  <a:prstClr val="black">
                    <a:alpha val="43000"/>
                  </a:prstClr>
                </a:outerShdw>
              </a:effectLst>
              <a:ea typeface="+mn-lt"/>
              <a:cs typeface="+mn-lt"/>
            </a:endParaRPr>
          </a:p>
        </p:txBody>
      </p:sp>
      <p:graphicFrame>
        <p:nvGraphicFramePr>
          <p:cNvPr id="56" name="Content Placeholder 45">
            <a:extLst>
              <a:ext uri="{FF2B5EF4-FFF2-40B4-BE49-F238E27FC236}">
                <a16:creationId xmlns:a16="http://schemas.microsoft.com/office/drawing/2014/main" id="{EE53E958-C550-43D3-8BB9-B29C56A22B39}"/>
              </a:ext>
            </a:extLst>
          </p:cNvPr>
          <p:cNvGraphicFramePr>
            <a:graphicFrameLocks noGrp="1"/>
          </p:cNvGraphicFramePr>
          <p:nvPr>
            <p:ph idx="1"/>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6796005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633743" y="609599"/>
            <a:ext cx="3413156" cy="5273675"/>
          </a:xfrm>
        </p:spPr>
        <p:txBody>
          <a:bodyPr vert="horz" lIns="91440" tIns="45720" rIns="91440" bIns="45720" rtlCol="0">
            <a:normAutofit/>
          </a:bodyPr>
          <a:lstStyle/>
          <a:p>
            <a:r>
              <a:rPr lang="en-US" dirty="0"/>
              <a:t>Example 3</a:t>
            </a:r>
          </a:p>
        </p:txBody>
      </p:sp>
      <p:pic>
        <p:nvPicPr>
          <p:cNvPr id="86" name="Picture 85">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sp>
        <p:nvSpPr>
          <p:cNvPr id="145" name="Footer Placeholder 144">
            <a:extLst>
              <a:ext uri="{FF2B5EF4-FFF2-40B4-BE49-F238E27FC236}">
                <a16:creationId xmlns:a16="http://schemas.microsoft.com/office/drawing/2014/main" id="{548355AC-7463-4802-9A6F-A5891F016915}"/>
              </a:ext>
            </a:extLst>
          </p:cNvPr>
          <p:cNvSpPr>
            <a:spLocks noGrp="1"/>
          </p:cNvSpPr>
          <p:nvPr>
            <p:ph type="ftr" sz="quarter" idx="11"/>
          </p:nvPr>
        </p:nvSpPr>
        <p:spPr>
          <a:xfrm>
            <a:off x="913795" y="6000749"/>
            <a:ext cx="6672865" cy="365125"/>
          </a:xfrm>
        </p:spPr>
        <p:txBody>
          <a:bodyPr>
            <a:normAutofit/>
          </a:bodyPr>
          <a:lstStyle/>
          <a:p>
            <a:pPr>
              <a:spcAft>
                <a:spcPts val="600"/>
              </a:spcAft>
            </a:pPr>
            <a:r>
              <a:rPr lang="en-US" dirty="0">
                <a:hlinkClick r:id="rId5"/>
              </a:rPr>
              <a:t>https://aws.amazon.com/intellij/</a:t>
            </a:r>
            <a:endParaRPr lang="en-US"/>
          </a:p>
        </p:txBody>
      </p:sp>
      <p:graphicFrame>
        <p:nvGraphicFramePr>
          <p:cNvPr id="48" name="Diagram 48">
            <a:extLst>
              <a:ext uri="{FF2B5EF4-FFF2-40B4-BE49-F238E27FC236}">
                <a16:creationId xmlns:a16="http://schemas.microsoft.com/office/drawing/2014/main" id="{5B20973B-B2B4-415D-BAB9-C2BC02EF526A}"/>
              </a:ext>
            </a:extLst>
          </p:cNvPr>
          <p:cNvGraphicFramePr/>
          <p:nvPr>
            <p:extLst>
              <p:ext uri="{D42A27DB-BD31-4B8C-83A1-F6EECF244321}">
                <p14:modId xmlns:p14="http://schemas.microsoft.com/office/powerpoint/2010/main" val="1906786052"/>
              </p:ext>
            </p:extLst>
          </p:nvPr>
        </p:nvGraphicFramePr>
        <p:xfrm>
          <a:off x="6125308" y="1776046"/>
          <a:ext cx="4572000" cy="36576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4715455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633743" y="609599"/>
            <a:ext cx="3413156" cy="5273675"/>
          </a:xfrm>
        </p:spPr>
        <p:txBody>
          <a:bodyPr vert="horz" lIns="91440" tIns="45720" rIns="91440" bIns="45720" rtlCol="0">
            <a:normAutofit/>
          </a:bodyPr>
          <a:lstStyle/>
          <a:p>
            <a:r>
              <a:rPr lang="en-US" dirty="0"/>
              <a:t>Example 4</a:t>
            </a:r>
          </a:p>
        </p:txBody>
      </p:sp>
      <p:pic>
        <p:nvPicPr>
          <p:cNvPr id="86" name="Picture 85">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sp>
        <p:nvSpPr>
          <p:cNvPr id="145" name="Footer Placeholder 144">
            <a:extLst>
              <a:ext uri="{FF2B5EF4-FFF2-40B4-BE49-F238E27FC236}">
                <a16:creationId xmlns:a16="http://schemas.microsoft.com/office/drawing/2014/main" id="{548355AC-7463-4802-9A6F-A5891F016915}"/>
              </a:ext>
            </a:extLst>
          </p:cNvPr>
          <p:cNvSpPr>
            <a:spLocks noGrp="1"/>
          </p:cNvSpPr>
          <p:nvPr>
            <p:ph type="ftr" sz="quarter" idx="11"/>
          </p:nvPr>
        </p:nvSpPr>
        <p:spPr>
          <a:xfrm>
            <a:off x="913795" y="6000749"/>
            <a:ext cx="6672865" cy="365125"/>
          </a:xfrm>
        </p:spPr>
        <p:txBody>
          <a:bodyPr>
            <a:normAutofit/>
          </a:bodyPr>
          <a:lstStyle/>
          <a:p>
            <a:pPr>
              <a:spcAft>
                <a:spcPts val="600"/>
              </a:spcAft>
            </a:pPr>
            <a:r>
              <a:rPr lang="en-US" dirty="0">
                <a:solidFill>
                  <a:srgbClr val="00B050"/>
                </a:solidFill>
                <a:ea typeface="+mn-lt"/>
                <a:cs typeface="+mn-lt"/>
                <a:hlinkClick r:id="rId5">
                  <a:extLst>
                    <a:ext uri="{A12FA001-AC4F-418D-AE19-62706E023703}">
                      <ahyp:hlinkClr xmlns:ahyp="http://schemas.microsoft.com/office/drawing/2018/hyperlinkcolor" val="tx"/>
                    </a:ext>
                  </a:extLst>
                </a:hlinkClick>
              </a:rPr>
              <a:t>https://github.com/JetBrains/kotless</a:t>
            </a:r>
            <a:endParaRPr lang="en-US">
              <a:solidFill>
                <a:srgbClr val="00B050"/>
              </a:solidFill>
              <a:effectLst>
                <a:outerShdw blurRad="50800" dist="38100" dir="2700000" algn="tl" rotWithShape="0">
                  <a:prstClr val="black">
                    <a:alpha val="43000"/>
                  </a:prstClr>
                </a:outerShdw>
              </a:effectLst>
              <a:ea typeface="+mn-lt"/>
              <a:cs typeface="+mn-lt"/>
            </a:endParaRPr>
          </a:p>
        </p:txBody>
      </p:sp>
      <p:graphicFrame>
        <p:nvGraphicFramePr>
          <p:cNvPr id="17" name="Diagram 8">
            <a:extLst>
              <a:ext uri="{FF2B5EF4-FFF2-40B4-BE49-F238E27FC236}">
                <a16:creationId xmlns:a16="http://schemas.microsoft.com/office/drawing/2014/main" id="{EEFCDD20-D8F1-4291-93FA-E8E0F6E1ABC1}"/>
              </a:ext>
            </a:extLst>
          </p:cNvPr>
          <p:cNvGraphicFramePr>
            <a:graphicFrameLocks noGrp="1"/>
          </p:cNvGraphicFramePr>
          <p:nvPr>
            <p:ph idx="1"/>
            <p:extLst>
              <p:ext uri="{D42A27DB-BD31-4B8C-83A1-F6EECF244321}">
                <p14:modId xmlns:p14="http://schemas.microsoft.com/office/powerpoint/2010/main" val="3460106987"/>
              </p:ext>
            </p:extLst>
          </p:nvPr>
        </p:nvGraphicFramePr>
        <p:xfrm>
          <a:off x="5319717" y="1845925"/>
          <a:ext cx="6197686" cy="317350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471670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913795" y="609600"/>
            <a:ext cx="10353762" cy="1257300"/>
          </a:xfrm>
        </p:spPr>
        <p:txBody>
          <a:bodyPr vert="horz" lIns="91440" tIns="45720" rIns="91440" bIns="45720" rtlCol="0">
            <a:normAutofit/>
          </a:bodyPr>
          <a:lstStyle/>
          <a:p>
            <a:r>
              <a:rPr lang="en-US"/>
              <a:t>Popularization</a:t>
            </a: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p:txBody>
      </p:sp>
      <p:graphicFrame>
        <p:nvGraphicFramePr>
          <p:cNvPr id="993" name="Diagram 991">
            <a:extLst>
              <a:ext uri="{FF2B5EF4-FFF2-40B4-BE49-F238E27FC236}">
                <a16:creationId xmlns:a16="http://schemas.microsoft.com/office/drawing/2014/main" id="{C2428D58-D0BC-479E-9797-1A1E197B58B0}"/>
              </a:ext>
            </a:extLst>
          </p:cNvPr>
          <p:cNvGraphicFramePr/>
          <p:nvPr>
            <p:extLst>
              <p:ext uri="{D42A27DB-BD31-4B8C-83A1-F6EECF244321}">
                <p14:modId xmlns:p14="http://schemas.microsoft.com/office/powerpoint/2010/main" val="1564238024"/>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234671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834013" y="1115568"/>
            <a:ext cx="3487616" cy="4626864"/>
          </a:xfrm>
        </p:spPr>
        <p:txBody>
          <a:bodyPr vert="horz" lIns="91440" tIns="45720" rIns="91440" bIns="45720" rtlCol="0" anchor="ctr">
            <a:normAutofit/>
          </a:bodyPr>
          <a:lstStyle/>
          <a:p>
            <a:pPr algn="l"/>
            <a:r>
              <a:rPr lang="en-US" sz="3600" dirty="0"/>
              <a:t>Further Read</a:t>
            </a:r>
            <a:endParaRPr lang="en-US" dirty="0"/>
          </a:p>
        </p:txBody>
      </p:sp>
      <p:cxnSp>
        <p:nvCxnSpPr>
          <p:cNvPr id="53" name="Straight Connector 52">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46" name="Content Placeholder 45">
            <a:extLst>
              <a:ext uri="{FF2B5EF4-FFF2-40B4-BE49-F238E27FC236}">
                <a16:creationId xmlns:a16="http://schemas.microsoft.com/office/drawing/2014/main" id="{9BC3FAB1-39CE-4A0F-A3D6-628F9647FD2A}"/>
              </a:ext>
            </a:extLst>
          </p:cNvPr>
          <p:cNvSpPr>
            <a:spLocks noGrp="1"/>
          </p:cNvSpPr>
          <p:nvPr>
            <p:ph idx="1"/>
          </p:nvPr>
        </p:nvSpPr>
        <p:spPr>
          <a:xfrm>
            <a:off x="5158745" y="2055829"/>
            <a:ext cx="6245352" cy="4626864"/>
          </a:xfrm>
        </p:spPr>
        <p:txBody>
          <a:bodyPr vert="horz" lIns="91440" tIns="45720" rIns="91440" bIns="45720" rtlCol="0" anchor="ctr">
            <a:normAutofit/>
          </a:bodyPr>
          <a:lstStyle/>
          <a:p>
            <a:pPr marL="494665" indent="-457200">
              <a:buAutoNum type="arabicPeriod"/>
            </a:pPr>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AWS Whitepaper:</a:t>
            </a:r>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endParaRPr>
          </a:p>
          <a:p>
            <a:pPr marL="871220" lvl="1" indent="-457200">
              <a:lnSpc>
                <a:spcPct val="110000"/>
              </a:lnSpc>
              <a:buAutoNum type="arabicPeriod"/>
            </a:pPr>
            <a:r>
              <a:rPr lang="en-US"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hlinkClick r:id="rId4"/>
              </a:rPr>
              <a:t>https://d1.awsstatic.com/whitepapers/serverless-architectures-with-aws-lambda.pdf</a:t>
            </a:r>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endParaRPr>
          </a:p>
          <a:p>
            <a:pPr marL="494665" indent="-457200">
              <a:buAutoNum type="arabicPeriod"/>
            </a:pPr>
            <a:r>
              <a:rPr lang="en-US"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Any of the mentioned resources</a:t>
            </a:r>
          </a:p>
          <a:p>
            <a:pPr marL="494665" indent="-457200">
              <a:buAutoNum type="arabicPeriod"/>
            </a:pPr>
            <a:r>
              <a:rPr lang="en-US"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Google scholar: `Serverless Computing`</a:t>
            </a:r>
          </a:p>
          <a:p>
            <a:pPr marL="494665" indent="-457200">
              <a:buAutoNum type="arabicPeriod"/>
            </a:pPr>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Resources and examples of this </a:t>
            </a:r>
            <a:r>
              <a:rPr lang="en-US" dirty="0" err="1">
                <a:ln>
                  <a:solidFill>
                    <a:prstClr val="black">
                      <a:lumMod val="75000"/>
                      <a:lumOff val="25000"/>
                      <a:alpha val="10000"/>
                    </a:prstClr>
                  </a:solidFill>
                </a:ln>
                <a:effectLst>
                  <a:outerShdw blurRad="9525" dist="25400" dir="14640000" algn="tl" rotWithShape="0">
                    <a:prstClr val="black">
                      <a:alpha val="30000"/>
                    </a:prstClr>
                  </a:outerShdw>
                </a:effectLst>
              </a:rPr>
              <a:t>Github</a:t>
            </a:r>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 repo:</a:t>
            </a:r>
          </a:p>
          <a:p>
            <a:pPr marL="871220" lvl="1" indent="-457200">
              <a:lnSpc>
                <a:spcPct val="110000"/>
              </a:lnSpc>
              <a:buAutoNum type="arabicPeriod"/>
            </a:pPr>
            <a:r>
              <a:rPr lang="en-US"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hlinkClick r:id="rId5"/>
              </a:rPr>
              <a:t>https://github.com/HartmannS/serverless_presentation</a:t>
            </a:r>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marL="414020" lvl="1" indent="0">
              <a:buNone/>
            </a:pPr>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marL="871220" lvl="1" indent="-457200">
              <a:buAutoNum type="arabicPeriod"/>
            </a:pPr>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marL="494665" indent="-457200">
              <a:buAutoNum type="arabicPeriod"/>
            </a:pPr>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marL="494665" indent="-457200">
              <a:buAutoNum type="arabicPeriod"/>
            </a:pPr>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Tree>
    <p:extLst>
      <p:ext uri="{BB962C8B-B14F-4D97-AF65-F5344CB8AC3E}">
        <p14:creationId xmlns:p14="http://schemas.microsoft.com/office/powerpoint/2010/main" val="3746120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913795" y="609600"/>
            <a:ext cx="10353762" cy="1257300"/>
          </a:xfrm>
        </p:spPr>
        <p:txBody>
          <a:bodyPr>
            <a:normAutofit/>
          </a:bodyPr>
          <a:lstStyle/>
          <a:p>
            <a:r>
              <a:rPr lang="en-US" dirty="0">
                <a:ea typeface="+mj-lt"/>
                <a:cs typeface="+mj-lt"/>
              </a:rPr>
              <a:t>Distinction</a:t>
            </a:r>
            <a:endParaRPr lang="en-US" dirty="0"/>
          </a:p>
        </p:txBody>
      </p:sp>
      <p:graphicFrame>
        <p:nvGraphicFramePr>
          <p:cNvPr id="5" name="Content Placeholder 2" descr="SmartArt Graphic">
            <a:extLst>
              <a:ext uri="{FF2B5EF4-FFF2-40B4-BE49-F238E27FC236}">
                <a16:creationId xmlns:a16="http://schemas.microsoft.com/office/drawing/2014/main" id="{D6E2B9AC-73A3-4B9A-84F6-A0F50427C9AE}"/>
              </a:ext>
            </a:extLst>
          </p:cNvPr>
          <p:cNvGraphicFramePr>
            <a:graphicFrameLocks noGrp="1"/>
          </p:cNvGraphicFramePr>
          <p:nvPr>
            <p:ph idx="1"/>
            <p:extLst>
              <p:ext uri="{D42A27DB-BD31-4B8C-83A1-F6EECF244321}">
                <p14:modId xmlns:p14="http://schemas.microsoft.com/office/powerpoint/2010/main" val="4179008553"/>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51443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834013" y="1115568"/>
            <a:ext cx="3487616" cy="4626864"/>
          </a:xfrm>
        </p:spPr>
        <p:txBody>
          <a:bodyPr vert="horz" lIns="91440" tIns="45720" rIns="91440" bIns="45720" rtlCol="0" anchor="ctr">
            <a:normAutofit/>
          </a:bodyPr>
          <a:lstStyle/>
          <a:p>
            <a:pPr algn="l"/>
            <a:r>
              <a:rPr lang="en-US" sz="3600"/>
              <a:t>Definition</a:t>
            </a:r>
          </a:p>
        </p:txBody>
      </p:sp>
      <p:cxnSp>
        <p:nvCxnSpPr>
          <p:cNvPr id="53" name="Straight Connector 52">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46" name="Content Placeholder 45">
            <a:extLst>
              <a:ext uri="{FF2B5EF4-FFF2-40B4-BE49-F238E27FC236}">
                <a16:creationId xmlns:a16="http://schemas.microsoft.com/office/drawing/2014/main" id="{9BC3FAB1-39CE-4A0F-A3D6-628F9647FD2A}"/>
              </a:ext>
            </a:extLst>
          </p:cNvPr>
          <p:cNvSpPr>
            <a:spLocks noGrp="1"/>
          </p:cNvSpPr>
          <p:nvPr>
            <p:ph idx="1"/>
          </p:nvPr>
        </p:nvSpPr>
        <p:spPr>
          <a:xfrm>
            <a:off x="5105398" y="1115568"/>
            <a:ext cx="6245352" cy="4626864"/>
          </a:xfrm>
        </p:spPr>
        <p:txBody>
          <a:bodyPr vert="horz" lIns="91440" tIns="45720" rIns="91440" bIns="45720" rtlCol="0" anchor="ctr">
            <a:normAutofit/>
          </a:bodyPr>
          <a:lstStyle/>
          <a:p>
            <a:pPr marL="494665" indent="-457200">
              <a:buAutoNum type="arabicPeriod"/>
            </a:pPr>
            <a:r>
              <a:rPr lang="en-US" dirty="0"/>
              <a:t>Cloud computing execution model </a:t>
            </a:r>
          </a:p>
          <a:p>
            <a:pPr marL="494665" indent="-457200">
              <a:buAutoNum type="arabicPeriod"/>
            </a:pPr>
            <a:r>
              <a:rPr lang="en-US" dirty="0"/>
              <a:t>Cloud provider runs the server and</a:t>
            </a: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marL="494665" indent="-457200">
              <a:buAutoNum type="arabicPeriod"/>
            </a:pPr>
            <a:r>
              <a:rPr lang="en-US" dirty="0"/>
              <a:t>Dynamically manages machine resources</a:t>
            </a: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marL="494665" indent="-457200">
              <a:buAutoNum type="arabicPeriod"/>
            </a:pPr>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Deployment of stateless functions</a:t>
            </a:r>
          </a:p>
        </p:txBody>
      </p:sp>
    </p:spTree>
    <p:extLst>
      <p:ext uri="{BB962C8B-B14F-4D97-AF65-F5344CB8AC3E}">
        <p14:creationId xmlns:p14="http://schemas.microsoft.com/office/powerpoint/2010/main" val="4086707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913795" y="609600"/>
            <a:ext cx="10353762" cy="1257300"/>
          </a:xfrm>
        </p:spPr>
        <p:txBody>
          <a:bodyPr vert="horz" lIns="91440" tIns="45720" rIns="91440" bIns="45720" rtlCol="0">
            <a:normAutofit/>
          </a:bodyPr>
          <a:lstStyle/>
          <a:p>
            <a:r>
              <a:rPr lang="en-US" dirty="0"/>
              <a:t>Developer </a:t>
            </a:r>
            <a:r>
              <a:rPr lang="en-US"/>
              <a:t>Control</a:t>
            </a:r>
          </a:p>
        </p:txBody>
      </p:sp>
      <p:graphicFrame>
        <p:nvGraphicFramePr>
          <p:cNvPr id="16" name="Diagram 16">
            <a:extLst>
              <a:ext uri="{FF2B5EF4-FFF2-40B4-BE49-F238E27FC236}">
                <a16:creationId xmlns:a16="http://schemas.microsoft.com/office/drawing/2014/main" id="{C78E5374-47BF-4A32-88BC-8159DE0EB252}"/>
              </a:ext>
            </a:extLst>
          </p:cNvPr>
          <p:cNvGraphicFramePr/>
          <p:nvPr>
            <p:extLst>
              <p:ext uri="{D42A27DB-BD31-4B8C-83A1-F6EECF244321}">
                <p14:modId xmlns:p14="http://schemas.microsoft.com/office/powerpoint/2010/main" val="505467083"/>
              </p:ext>
            </p:extLst>
          </p:nvPr>
        </p:nvGraphicFramePr>
        <p:xfrm>
          <a:off x="924170" y="2086219"/>
          <a:ext cx="10353675" cy="3714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60" name="TextBox 259">
            <a:extLst>
              <a:ext uri="{FF2B5EF4-FFF2-40B4-BE49-F238E27FC236}">
                <a16:creationId xmlns:a16="http://schemas.microsoft.com/office/drawing/2014/main" id="{B5C98012-C73C-47AE-8324-8162C39279DB}"/>
              </a:ext>
            </a:extLst>
          </p:cNvPr>
          <p:cNvSpPr txBox="1"/>
          <p:nvPr/>
        </p:nvSpPr>
        <p:spPr>
          <a:xfrm>
            <a:off x="416169" y="491978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Less Control</a:t>
            </a:r>
          </a:p>
        </p:txBody>
      </p:sp>
      <p:sp>
        <p:nvSpPr>
          <p:cNvPr id="261" name="TextBox 260">
            <a:extLst>
              <a:ext uri="{FF2B5EF4-FFF2-40B4-BE49-F238E27FC236}">
                <a16:creationId xmlns:a16="http://schemas.microsoft.com/office/drawing/2014/main" id="{0A5BBF9A-6C63-4B29-853D-DC10AA7DCBC4}"/>
              </a:ext>
            </a:extLst>
          </p:cNvPr>
          <p:cNvSpPr txBox="1"/>
          <p:nvPr/>
        </p:nvSpPr>
        <p:spPr>
          <a:xfrm>
            <a:off x="10224477" y="491978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More Control</a:t>
            </a:r>
          </a:p>
        </p:txBody>
      </p:sp>
    </p:spTree>
    <p:extLst>
      <p:ext uri="{BB962C8B-B14F-4D97-AF65-F5344CB8AC3E}">
        <p14:creationId xmlns:p14="http://schemas.microsoft.com/office/powerpoint/2010/main" val="2186347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8" name="Rectangle 29">
            <a:extLst>
              <a:ext uri="{FF2B5EF4-FFF2-40B4-BE49-F238E27FC236}">
                <a16:creationId xmlns:a16="http://schemas.microsoft.com/office/drawing/2014/main" id="{9726E0AA-ACAD-4929-A688-C5F6D3E37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707900" y="4208220"/>
            <a:ext cx="3946393" cy="1850651"/>
          </a:xfrm>
        </p:spPr>
        <p:txBody>
          <a:bodyPr vert="horz" lIns="91440" tIns="45720" rIns="91440" bIns="45720" rtlCol="0" anchor="ctr">
            <a:normAutofit/>
          </a:bodyPr>
          <a:lstStyle/>
          <a:p>
            <a:pPr algn="l"/>
            <a:r>
              <a:rPr lang="en-US" sz="3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Architecture</a:t>
            </a:r>
          </a:p>
        </p:txBody>
      </p:sp>
      <p:pic>
        <p:nvPicPr>
          <p:cNvPr id="25" name="Picture 25" descr="General unspecific platform architecture&#10;Diagram">
            <a:extLst>
              <a:ext uri="{FF2B5EF4-FFF2-40B4-BE49-F238E27FC236}">
                <a16:creationId xmlns:a16="http://schemas.microsoft.com/office/drawing/2014/main" id="{71148A24-30B0-4A00-AD4E-6D3427643010}"/>
              </a:ext>
            </a:extLst>
          </p:cNvPr>
          <p:cNvPicPr>
            <a:picLocks noGrp="1" noChangeAspect="1"/>
          </p:cNvPicPr>
          <p:nvPr>
            <p:ph type="pic" idx="1"/>
          </p:nvPr>
        </p:nvPicPr>
        <p:blipFill rotWithShape="1">
          <a:blip r:embed="rId4"/>
          <a:srcRect t="9091" b="6977"/>
          <a:stretch/>
        </p:blipFill>
        <p:spPr>
          <a:xfrm>
            <a:off x="1856962" y="282005"/>
            <a:ext cx="8499871" cy="3888108"/>
          </a:xfrm>
          <a:prstGeom prst="rect">
            <a:avLst/>
          </a:prstGeom>
        </p:spPr>
      </p:pic>
      <p:sp>
        <p:nvSpPr>
          <p:cNvPr id="4" name="Text Placeholder 3">
            <a:extLst>
              <a:ext uri="{FF2B5EF4-FFF2-40B4-BE49-F238E27FC236}">
                <a16:creationId xmlns:a16="http://schemas.microsoft.com/office/drawing/2014/main" id="{2D053BD4-5D97-48AD-A555-A0ED506D37E1}"/>
              </a:ext>
            </a:extLst>
          </p:cNvPr>
          <p:cNvSpPr>
            <a:spLocks noGrp="1"/>
          </p:cNvSpPr>
          <p:nvPr>
            <p:ph type="body" sz="half" idx="2"/>
          </p:nvPr>
        </p:nvSpPr>
        <p:spPr>
          <a:xfrm>
            <a:off x="5139768" y="4208220"/>
            <a:ext cx="6430560" cy="1850651"/>
          </a:xfrm>
        </p:spPr>
        <p:txBody>
          <a:bodyPr vert="horz" lIns="91440" tIns="45720" rIns="91440" bIns="45720" rtlCol="0" anchor="ctr">
            <a:normAutofit/>
          </a:bodyPr>
          <a:lstStyle/>
          <a:p>
            <a:pPr algn="l"/>
            <a:r>
              <a:rPr lang="en-US" sz="1800">
                <a:solidFill>
                  <a:schemeClr val="accent4"/>
                </a:solidFill>
              </a:rPr>
              <a:t>General unspecific platform architecture</a:t>
            </a:r>
            <a:endParaRPr lang="en-US" sz="1800">
              <a:ln>
                <a:solidFill>
                  <a:prstClr val="black">
                    <a:lumMod val="75000"/>
                    <a:lumOff val="25000"/>
                    <a:alpha val="10000"/>
                  </a:prstClr>
                </a:solidFill>
              </a:ln>
              <a:solidFill>
                <a:schemeClr val="accent4"/>
              </a:solidFill>
              <a:effectLst>
                <a:outerShdw blurRad="9525" dist="25400" dir="14640000" algn="tl" rotWithShape="0">
                  <a:prstClr val="black">
                    <a:alpha val="30000"/>
                  </a:prstClr>
                </a:outerShdw>
              </a:effectLst>
            </a:endParaRPr>
          </a:p>
          <a:p>
            <a:pPr algn="l"/>
            <a:endParaRPr lang="en-US"/>
          </a:p>
        </p:txBody>
      </p:sp>
      <p:sp>
        <p:nvSpPr>
          <p:cNvPr id="3" name="Footer Placeholder 2">
            <a:extLst>
              <a:ext uri="{FF2B5EF4-FFF2-40B4-BE49-F238E27FC236}">
                <a16:creationId xmlns:a16="http://schemas.microsoft.com/office/drawing/2014/main" id="{DA120886-B944-43B7-8BB5-6812DB282712}"/>
              </a:ext>
            </a:extLst>
          </p:cNvPr>
          <p:cNvSpPr>
            <a:spLocks noGrp="1"/>
          </p:cNvSpPr>
          <p:nvPr>
            <p:ph type="ftr" sz="quarter" idx="11"/>
          </p:nvPr>
        </p:nvSpPr>
        <p:spPr>
          <a:xfrm>
            <a:off x="913795" y="6177593"/>
            <a:ext cx="6672865" cy="365125"/>
          </a:xfrm>
        </p:spPr>
        <p:txBody>
          <a:bodyPr vert="horz" lIns="91440" tIns="45720" rIns="91440" bIns="45720" rtlCol="0" anchor="ctr">
            <a:normAutofit/>
          </a:bodyPr>
          <a:lstStyle/>
          <a:p>
            <a:pPr>
              <a:lnSpc>
                <a:spcPct val="90000"/>
              </a:lnSpc>
              <a:spcAft>
                <a:spcPts val="600"/>
              </a:spcAft>
            </a:pPr>
            <a:r>
              <a:rPr lang="en-US" sz="700" kern="1200">
                <a:solidFill>
                  <a:schemeClr val="tx1">
                    <a:lumMod val="95000"/>
                  </a:schemeClr>
                </a:solidFill>
                <a:effectLst>
                  <a:outerShdw blurRad="50800" dist="38100" dir="2700000" algn="tl" rotWithShape="0">
                    <a:schemeClr val="bg1">
                      <a:alpha val="43000"/>
                    </a:schemeClr>
                  </a:outerShdw>
                </a:effectLst>
                <a:latin typeface="+mn-lt"/>
                <a:ea typeface="+mn-ea"/>
                <a:cs typeface="+mn-cs"/>
              </a:rPr>
              <a:t>Image from Baldini et al., Serverless Computing: Open Trends and Current Problems</a:t>
            </a:r>
          </a:p>
          <a:p>
            <a:pPr>
              <a:lnSpc>
                <a:spcPct val="90000"/>
              </a:lnSpc>
              <a:spcAft>
                <a:spcPts val="600"/>
              </a:spcAft>
            </a:pPr>
            <a:r>
              <a:rPr lang="en-US" sz="700" kern="1200">
                <a:solidFill>
                  <a:schemeClr val="tx1">
                    <a:lumMod val="95000"/>
                  </a:schemeClr>
                </a:solidFill>
                <a:effectLst>
                  <a:outerShdw blurRad="50800" dist="38100" dir="2700000" algn="tl" rotWithShape="0">
                    <a:schemeClr val="bg1">
                      <a:alpha val="43000"/>
                    </a:schemeClr>
                  </a:outerShdw>
                </a:effectLst>
                <a:latin typeface="+mn-lt"/>
                <a:ea typeface="+mn-ea"/>
                <a:cs typeface="+mn-cs"/>
              </a:rPr>
              <a:t>https://arxiv.org/pdf/1706.03178.pdf</a:t>
            </a:r>
          </a:p>
        </p:txBody>
      </p:sp>
    </p:spTree>
    <p:extLst>
      <p:ext uri="{BB962C8B-B14F-4D97-AF65-F5344CB8AC3E}">
        <p14:creationId xmlns:p14="http://schemas.microsoft.com/office/powerpoint/2010/main" val="1135513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0F42E-9594-4676-B1B1-B8865AD99ABA}"/>
              </a:ext>
            </a:extLst>
          </p:cNvPr>
          <p:cNvSpPr>
            <a:spLocks noGrp="1"/>
          </p:cNvSpPr>
          <p:nvPr>
            <p:ph type="title"/>
          </p:nvPr>
        </p:nvSpPr>
        <p:spPr>
          <a:xfrm>
            <a:off x="633743" y="609599"/>
            <a:ext cx="3413156" cy="5273675"/>
          </a:xfrm>
        </p:spPr>
        <p:txBody>
          <a:bodyPr>
            <a:normAutofit/>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Internal Architecture</a:t>
            </a:r>
            <a:endParaRPr lang="en-US"/>
          </a:p>
        </p:txBody>
      </p:sp>
      <p:pic>
        <p:nvPicPr>
          <p:cNvPr id="9" name="Picture 8">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graphicFrame>
        <p:nvGraphicFramePr>
          <p:cNvPr id="5" name="Picture Placeholder 2">
            <a:extLst>
              <a:ext uri="{FF2B5EF4-FFF2-40B4-BE49-F238E27FC236}">
                <a16:creationId xmlns:a16="http://schemas.microsoft.com/office/drawing/2014/main" id="{31E61BEC-8D92-4D07-84EC-1E0E1FA893E2}"/>
              </a:ext>
            </a:extLst>
          </p:cNvPr>
          <p:cNvGraphicFramePr>
            <a:graphicFrameLocks noGrp="1"/>
          </p:cNvGraphicFramePr>
          <p:nvPr>
            <p:ph idx="1"/>
            <p:extLst>
              <p:ext uri="{D42A27DB-BD31-4B8C-83A1-F6EECF244321}">
                <p14:modId xmlns:p14="http://schemas.microsoft.com/office/powerpoint/2010/main" val="2918330830"/>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36322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633743" y="609599"/>
            <a:ext cx="3413156" cy="5273675"/>
          </a:xfrm>
        </p:spPr>
        <p:txBody>
          <a:bodyPr vert="horz" lIns="91440" tIns="45720" rIns="91440" bIns="45720" rtlCol="0">
            <a:normAutofit/>
          </a:bodyPr>
          <a:lstStyle/>
          <a:p>
            <a:r>
              <a:rPr lang="en-US" sz="4300"/>
              <a:t>Characteristics</a:t>
            </a:r>
          </a:p>
        </p:txBody>
      </p:sp>
      <p:pic>
        <p:nvPicPr>
          <p:cNvPr id="10" name="Picture 9">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graphicFrame>
        <p:nvGraphicFramePr>
          <p:cNvPr id="5" name="Diagram 5">
            <a:extLst>
              <a:ext uri="{FF2B5EF4-FFF2-40B4-BE49-F238E27FC236}">
                <a16:creationId xmlns:a16="http://schemas.microsoft.com/office/drawing/2014/main" id="{B58C2B98-ACE3-4316-9AB2-750AA56521E0}"/>
              </a:ext>
            </a:extLst>
          </p:cNvPr>
          <p:cNvGraphicFramePr>
            <a:graphicFrameLocks noGrp="1"/>
          </p:cNvGraphicFramePr>
          <p:nvPr>
            <p:ph idx="1"/>
            <p:extLst>
              <p:ext uri="{D42A27DB-BD31-4B8C-83A1-F6EECF244321}">
                <p14:modId xmlns:p14="http://schemas.microsoft.com/office/powerpoint/2010/main" val="2112873237"/>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3856996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10.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1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1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13.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14.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15.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16.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17.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18.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19.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3.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4.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5.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6.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7.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8.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9.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54E3773-7FFA-4BE5-A2D7-AF8334D6FE0F}">
  <ds:schemaRefs>
    <ds:schemaRef ds:uri="http://schemas.microsoft.com/sharepoint/v3/contenttype/forms"/>
  </ds:schemaRefs>
</ds:datastoreItem>
</file>

<file path=customXml/itemProps2.xml><?xml version="1.0" encoding="utf-8"?>
<ds:datastoreItem xmlns:ds="http://schemas.openxmlformats.org/officeDocument/2006/customXml" ds:itemID="{D1500D6A-2351-4999-8535-BAEE76BEBBA1}">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C6AD9097-A2B5-4C04-81F1-551065E5A1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42</Words>
  <Application>Microsoft Office PowerPoint</Application>
  <PresentationFormat>Widescreen</PresentationFormat>
  <Paragraphs>9</Paragraphs>
  <Slides>30</Slides>
  <Notes>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SlateVTI</vt:lpstr>
      <vt:lpstr>Serverless Computing</vt:lpstr>
      <vt:lpstr>Popularity</vt:lpstr>
      <vt:lpstr>Popularization</vt:lpstr>
      <vt:lpstr>Distinction</vt:lpstr>
      <vt:lpstr>Definition</vt:lpstr>
      <vt:lpstr>Developer Control</vt:lpstr>
      <vt:lpstr>Architecture</vt:lpstr>
      <vt:lpstr>Internal Architecture</vt:lpstr>
      <vt:lpstr>Characteristics</vt:lpstr>
      <vt:lpstr>Benefits</vt:lpstr>
      <vt:lpstr> Drawbacks</vt:lpstr>
      <vt:lpstr>Use Cases</vt:lpstr>
      <vt:lpstr>Event processing</vt:lpstr>
      <vt:lpstr>API composition</vt:lpstr>
      <vt:lpstr>API aggregation</vt:lpstr>
      <vt:lpstr>Flow control</vt:lpstr>
      <vt:lpstr>Different Eco Systems</vt:lpstr>
      <vt:lpstr>Comparison</vt:lpstr>
      <vt:lpstr>Many other:</vt:lpstr>
      <vt:lpstr>Performance and Price Comparison</vt:lpstr>
      <vt:lpstr>PowerPoint Presentation</vt:lpstr>
      <vt:lpstr>PowerPoint Presentation</vt:lpstr>
      <vt:lpstr>Examples</vt:lpstr>
      <vt:lpstr>Getting started on AWS Lambda</vt:lpstr>
      <vt:lpstr>Example 1</vt:lpstr>
      <vt:lpstr>Example 2</vt:lpstr>
      <vt:lpstr>Example 4</vt:lpstr>
      <vt:lpstr>Example 3</vt:lpstr>
      <vt:lpstr>Example 4</vt:lpstr>
      <vt:lpstr>Further Read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
  <cp:lastModifiedBy/>
  <cp:revision>1175</cp:revision>
  <dcterms:created xsi:type="dcterms:W3CDTF">2020-11-05T07:45:27Z</dcterms:created>
  <dcterms:modified xsi:type="dcterms:W3CDTF">2020-11-12T13:09:49Z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